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handoutMasterIdLst>
    <p:handoutMasterId r:id="rId17"/>
  </p:handoutMasterIdLst>
  <p:sldIdLst>
    <p:sldId id="273" r:id="rId2"/>
    <p:sldId id="354" r:id="rId3"/>
    <p:sldId id="259" r:id="rId4"/>
    <p:sldId id="262" r:id="rId5"/>
    <p:sldId id="355" r:id="rId6"/>
    <p:sldId id="356" r:id="rId7"/>
    <p:sldId id="357" r:id="rId8"/>
    <p:sldId id="358" r:id="rId9"/>
    <p:sldId id="359" r:id="rId10"/>
    <p:sldId id="360" r:id="rId11"/>
    <p:sldId id="361" r:id="rId12"/>
    <p:sldId id="363" r:id="rId13"/>
    <p:sldId id="362" r:id="rId14"/>
    <p:sldId id="353" r:id="rId15"/>
  </p:sldIdLst>
  <p:sldSz cx="12192000" cy="6858000"/>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山崎 喬" userId="fee0ff434c05c6d9" providerId="LiveId" clId="{0F73F36F-90AF-4072-8F4D-78838990451E}"/>
    <pc:docChg chg="undo custSel addSld delSld modSld">
      <pc:chgData name="山崎 喬" userId="fee0ff434c05c6d9" providerId="LiveId" clId="{0F73F36F-90AF-4072-8F4D-78838990451E}" dt="2022-01-03T04:52:58.104" v="4130"/>
      <pc:docMkLst>
        <pc:docMk/>
      </pc:docMkLst>
      <pc:sldChg chg="addSp modSp del mod">
        <pc:chgData name="山崎 喬" userId="fee0ff434c05c6d9" providerId="LiveId" clId="{0F73F36F-90AF-4072-8F4D-78838990451E}" dt="2021-12-30T22:54:47.466" v="569" actId="2696"/>
        <pc:sldMkLst>
          <pc:docMk/>
          <pc:sldMk cId="2873201656" sldId="256"/>
        </pc:sldMkLst>
        <pc:spChg chg="add mod">
          <ac:chgData name="山崎 喬" userId="fee0ff434c05c6d9" providerId="LiveId" clId="{0F73F36F-90AF-4072-8F4D-78838990451E}" dt="2021-12-30T22:54:18.665" v="557" actId="21"/>
          <ac:spMkLst>
            <pc:docMk/>
            <pc:sldMk cId="2873201656" sldId="256"/>
            <ac:spMk id="6" creationId="{2C73BA6C-74C2-422B-9C98-D86A5319DC05}"/>
          </ac:spMkLst>
        </pc:spChg>
        <pc:spChg chg="mod">
          <ac:chgData name="山崎 喬" userId="fee0ff434c05c6d9" providerId="LiveId" clId="{0F73F36F-90AF-4072-8F4D-78838990451E}" dt="2021-12-30T22:50:56.344" v="509" actId="6549"/>
          <ac:spMkLst>
            <pc:docMk/>
            <pc:sldMk cId="2873201656" sldId="256"/>
            <ac:spMk id="8" creationId="{963E414B-EB91-42A6-AE5D-1DDED40E3F5B}"/>
          </ac:spMkLst>
        </pc:spChg>
        <pc:spChg chg="mod">
          <ac:chgData name="山崎 喬" userId="fee0ff434c05c6d9" providerId="LiveId" clId="{0F73F36F-90AF-4072-8F4D-78838990451E}" dt="2021-12-30T22:54:04.043" v="555" actId="21"/>
          <ac:spMkLst>
            <pc:docMk/>
            <pc:sldMk cId="2873201656" sldId="256"/>
            <ac:spMk id="9" creationId="{187653CD-EEA8-40C7-9629-4C2E752D13EE}"/>
          </ac:spMkLst>
        </pc:spChg>
      </pc:sldChg>
      <pc:sldChg chg="modSp mod">
        <pc:chgData name="山崎 喬" userId="fee0ff434c05c6d9" providerId="LiveId" clId="{0F73F36F-90AF-4072-8F4D-78838990451E}" dt="2022-01-03T04:51:05.770" v="4091"/>
        <pc:sldMkLst>
          <pc:docMk/>
          <pc:sldMk cId="1208333186" sldId="259"/>
        </pc:sldMkLst>
        <pc:spChg chg="mod">
          <ac:chgData name="山崎 喬" userId="fee0ff434c05c6d9" providerId="LiveId" clId="{0F73F36F-90AF-4072-8F4D-78838990451E}" dt="2021-12-31T00:25:56.226" v="4047" actId="14100"/>
          <ac:spMkLst>
            <pc:docMk/>
            <pc:sldMk cId="1208333186" sldId="259"/>
            <ac:spMk id="2" creationId="{4A979C61-43F5-4685-A705-4BFF06F526EC}"/>
          </ac:spMkLst>
        </pc:spChg>
        <pc:spChg chg="mod">
          <ac:chgData name="山崎 喬" userId="fee0ff434c05c6d9" providerId="LiveId" clId="{0F73F36F-90AF-4072-8F4D-78838990451E}" dt="2022-01-03T04:51:05.770" v="4091"/>
          <ac:spMkLst>
            <pc:docMk/>
            <pc:sldMk cId="1208333186" sldId="259"/>
            <ac:spMk id="3" creationId="{1900FBD0-D7E7-48FE-950B-2C635D536572}"/>
          </ac:spMkLst>
        </pc:spChg>
      </pc:sldChg>
      <pc:sldChg chg="modSp mod">
        <pc:chgData name="山崎 喬" userId="fee0ff434c05c6d9" providerId="LiveId" clId="{0F73F36F-90AF-4072-8F4D-78838990451E}" dt="2021-12-30T23:31:15.313" v="2670" actId="27636"/>
        <pc:sldMkLst>
          <pc:docMk/>
          <pc:sldMk cId="3054854790" sldId="262"/>
        </pc:sldMkLst>
        <pc:spChg chg="mod">
          <ac:chgData name="山崎 喬" userId="fee0ff434c05c6d9" providerId="LiveId" clId="{0F73F36F-90AF-4072-8F4D-78838990451E}" dt="2021-12-30T22:53:26.576" v="553"/>
          <ac:spMkLst>
            <pc:docMk/>
            <pc:sldMk cId="3054854790" sldId="262"/>
            <ac:spMk id="2" creationId="{9A9C788E-4842-4ED3-B1F6-DD4AA4DC84CE}"/>
          </ac:spMkLst>
        </pc:spChg>
        <pc:spChg chg="mod">
          <ac:chgData name="山崎 喬" userId="fee0ff434c05c6d9" providerId="LiveId" clId="{0F73F36F-90AF-4072-8F4D-78838990451E}" dt="2021-12-30T23:31:15.313" v="2670" actId="27636"/>
          <ac:spMkLst>
            <pc:docMk/>
            <pc:sldMk cId="3054854790" sldId="262"/>
            <ac:spMk id="3" creationId="{7AAB8048-6D1C-4FC4-8ED8-3F46B6CB24E1}"/>
          </ac:spMkLst>
        </pc:spChg>
      </pc:sldChg>
      <pc:sldChg chg="del">
        <pc:chgData name="山崎 喬" userId="fee0ff434c05c6d9" providerId="LiveId" clId="{0F73F36F-90AF-4072-8F4D-78838990451E}" dt="2021-12-30T23:29:05.614" v="2621" actId="2696"/>
        <pc:sldMkLst>
          <pc:docMk/>
          <pc:sldMk cId="3221143177" sldId="271"/>
        </pc:sldMkLst>
      </pc:sldChg>
      <pc:sldChg chg="del">
        <pc:chgData name="山崎 喬" userId="fee0ff434c05c6d9" providerId="LiveId" clId="{0F73F36F-90AF-4072-8F4D-78838990451E}" dt="2021-12-30T23:29:23.933" v="2625" actId="2696"/>
        <pc:sldMkLst>
          <pc:docMk/>
          <pc:sldMk cId="1622958698" sldId="272"/>
        </pc:sldMkLst>
      </pc:sldChg>
      <pc:sldChg chg="modSp mod">
        <pc:chgData name="山崎 喬" userId="fee0ff434c05c6d9" providerId="LiveId" clId="{0F73F36F-90AF-4072-8F4D-78838990451E}" dt="2021-12-30T23:30:02.169" v="2667" actId="20577"/>
        <pc:sldMkLst>
          <pc:docMk/>
          <pc:sldMk cId="233684860" sldId="273"/>
        </pc:sldMkLst>
        <pc:spChg chg="mod">
          <ac:chgData name="山崎 喬" userId="fee0ff434c05c6d9" providerId="LiveId" clId="{0F73F36F-90AF-4072-8F4D-78838990451E}" dt="2021-12-30T22:39:18.878" v="84" actId="122"/>
          <ac:spMkLst>
            <pc:docMk/>
            <pc:sldMk cId="233684860" sldId="273"/>
            <ac:spMk id="2" creationId="{791E4F5E-277C-4D86-A39A-96E39FC0BFE3}"/>
          </ac:spMkLst>
        </pc:spChg>
        <pc:spChg chg="mod">
          <ac:chgData name="山崎 喬" userId="fee0ff434c05c6d9" providerId="LiveId" clId="{0F73F36F-90AF-4072-8F4D-78838990451E}" dt="2021-12-30T23:30:02.169" v="2667" actId="20577"/>
          <ac:spMkLst>
            <pc:docMk/>
            <pc:sldMk cId="233684860" sldId="273"/>
            <ac:spMk id="3" creationId="{9FA8C344-98B7-4506-A5EF-EEAD4178F26A}"/>
          </ac:spMkLst>
        </pc:spChg>
      </pc:sldChg>
      <pc:sldChg chg="del">
        <pc:chgData name="山崎 喬" userId="fee0ff434c05c6d9" providerId="LiveId" clId="{0F73F36F-90AF-4072-8F4D-78838990451E}" dt="2021-12-30T23:29:18.532" v="2624" actId="2696"/>
        <pc:sldMkLst>
          <pc:docMk/>
          <pc:sldMk cId="3384790455" sldId="274"/>
        </pc:sldMkLst>
      </pc:sldChg>
      <pc:sldChg chg="del">
        <pc:chgData name="山崎 喬" userId="fee0ff434c05c6d9" providerId="LiveId" clId="{0F73F36F-90AF-4072-8F4D-78838990451E}" dt="2021-12-30T23:09:09.303" v="1385" actId="2696"/>
        <pc:sldMkLst>
          <pc:docMk/>
          <pc:sldMk cId="1770229703" sldId="337"/>
        </pc:sldMkLst>
      </pc:sldChg>
      <pc:sldChg chg="del">
        <pc:chgData name="山崎 喬" userId="fee0ff434c05c6d9" providerId="LiveId" clId="{0F73F36F-90AF-4072-8F4D-78838990451E}" dt="2021-12-30T23:09:13.470" v="1386" actId="2696"/>
        <pc:sldMkLst>
          <pc:docMk/>
          <pc:sldMk cId="947296547" sldId="338"/>
        </pc:sldMkLst>
      </pc:sldChg>
      <pc:sldChg chg="del">
        <pc:chgData name="山崎 喬" userId="fee0ff434c05c6d9" providerId="LiveId" clId="{0F73F36F-90AF-4072-8F4D-78838990451E}" dt="2021-12-30T23:28:41.243" v="2612" actId="2696"/>
        <pc:sldMkLst>
          <pc:docMk/>
          <pc:sldMk cId="3560536954" sldId="339"/>
        </pc:sldMkLst>
      </pc:sldChg>
      <pc:sldChg chg="del">
        <pc:chgData name="山崎 喬" userId="fee0ff434c05c6d9" providerId="LiveId" clId="{0F73F36F-90AF-4072-8F4D-78838990451E}" dt="2021-12-30T23:28:47.744" v="2614" actId="2696"/>
        <pc:sldMkLst>
          <pc:docMk/>
          <pc:sldMk cId="1800741228" sldId="341"/>
        </pc:sldMkLst>
      </pc:sldChg>
      <pc:sldChg chg="del">
        <pc:chgData name="山崎 喬" userId="fee0ff434c05c6d9" providerId="LiveId" clId="{0F73F36F-90AF-4072-8F4D-78838990451E}" dt="2021-12-30T23:28:50.167" v="2615" actId="2696"/>
        <pc:sldMkLst>
          <pc:docMk/>
          <pc:sldMk cId="1458673237" sldId="343"/>
        </pc:sldMkLst>
      </pc:sldChg>
      <pc:sldChg chg="del">
        <pc:chgData name="山崎 喬" userId="fee0ff434c05c6d9" providerId="LiveId" clId="{0F73F36F-90AF-4072-8F4D-78838990451E}" dt="2021-12-30T23:28:52.719" v="2616" actId="2696"/>
        <pc:sldMkLst>
          <pc:docMk/>
          <pc:sldMk cId="4226690703" sldId="346"/>
        </pc:sldMkLst>
      </pc:sldChg>
      <pc:sldChg chg="del">
        <pc:chgData name="山崎 喬" userId="fee0ff434c05c6d9" providerId="LiveId" clId="{0F73F36F-90AF-4072-8F4D-78838990451E}" dt="2021-12-30T23:29:00.849" v="2619" actId="2696"/>
        <pc:sldMkLst>
          <pc:docMk/>
          <pc:sldMk cId="2472430912" sldId="347"/>
        </pc:sldMkLst>
      </pc:sldChg>
      <pc:sldChg chg="del">
        <pc:chgData name="山崎 喬" userId="fee0ff434c05c6d9" providerId="LiveId" clId="{0F73F36F-90AF-4072-8F4D-78838990451E}" dt="2021-12-30T23:29:03.143" v="2620" actId="2696"/>
        <pc:sldMkLst>
          <pc:docMk/>
          <pc:sldMk cId="3207239616" sldId="348"/>
        </pc:sldMkLst>
      </pc:sldChg>
      <pc:sldChg chg="del">
        <pc:chgData name="山崎 喬" userId="fee0ff434c05c6d9" providerId="LiveId" clId="{0F73F36F-90AF-4072-8F4D-78838990451E}" dt="2021-12-30T23:28:55.273" v="2617" actId="2696"/>
        <pc:sldMkLst>
          <pc:docMk/>
          <pc:sldMk cId="511467081" sldId="349"/>
        </pc:sldMkLst>
      </pc:sldChg>
      <pc:sldChg chg="del">
        <pc:chgData name="山崎 喬" userId="fee0ff434c05c6d9" providerId="LiveId" clId="{0F73F36F-90AF-4072-8F4D-78838990451E}" dt="2021-12-30T23:28:58.574" v="2618" actId="2696"/>
        <pc:sldMkLst>
          <pc:docMk/>
          <pc:sldMk cId="2756557949" sldId="350"/>
        </pc:sldMkLst>
      </pc:sldChg>
      <pc:sldChg chg="del">
        <pc:chgData name="山崎 喬" userId="fee0ff434c05c6d9" providerId="LiveId" clId="{0F73F36F-90AF-4072-8F4D-78838990451E}" dt="2021-12-30T23:09:17.172" v="1387" actId="2696"/>
        <pc:sldMkLst>
          <pc:docMk/>
          <pc:sldMk cId="2564802579" sldId="351"/>
        </pc:sldMkLst>
      </pc:sldChg>
      <pc:sldChg chg="del">
        <pc:chgData name="山崎 喬" userId="fee0ff434c05c6d9" providerId="LiveId" clId="{0F73F36F-90AF-4072-8F4D-78838990451E}" dt="2021-12-30T23:28:44.462" v="2613" actId="2696"/>
        <pc:sldMkLst>
          <pc:docMk/>
          <pc:sldMk cId="3187740387" sldId="352"/>
        </pc:sldMkLst>
      </pc:sldChg>
      <pc:sldChg chg="modSp mod">
        <pc:chgData name="山崎 喬" userId="fee0ff434c05c6d9" providerId="LiveId" clId="{0F73F36F-90AF-4072-8F4D-78838990451E}" dt="2021-12-30T23:30:19.866" v="2668" actId="20577"/>
        <pc:sldMkLst>
          <pc:docMk/>
          <pc:sldMk cId="1320852080" sldId="354"/>
        </pc:sldMkLst>
        <pc:spChg chg="mod">
          <ac:chgData name="山崎 喬" userId="fee0ff434c05c6d9" providerId="LiveId" clId="{0F73F36F-90AF-4072-8F4D-78838990451E}" dt="2021-12-30T22:42:36.175" v="267" actId="20577"/>
          <ac:spMkLst>
            <pc:docMk/>
            <pc:sldMk cId="1320852080" sldId="354"/>
            <ac:spMk id="2" creationId="{C988D06E-EBFC-41B1-868B-AF82B174CA6D}"/>
          </ac:spMkLst>
        </pc:spChg>
        <pc:spChg chg="mod">
          <ac:chgData name="山崎 喬" userId="fee0ff434c05c6d9" providerId="LiveId" clId="{0F73F36F-90AF-4072-8F4D-78838990451E}" dt="2021-12-30T23:30:19.866" v="2668" actId="20577"/>
          <ac:spMkLst>
            <pc:docMk/>
            <pc:sldMk cId="1320852080" sldId="354"/>
            <ac:spMk id="3" creationId="{FA50F425-F635-4328-BC34-62CFCE2599EA}"/>
          </ac:spMkLst>
        </pc:spChg>
      </pc:sldChg>
      <pc:sldChg chg="addSp modSp add mod">
        <pc:chgData name="山崎 喬" userId="fee0ff434c05c6d9" providerId="LiveId" clId="{0F73F36F-90AF-4072-8F4D-78838990451E}" dt="2021-12-30T22:55:24.314" v="596"/>
        <pc:sldMkLst>
          <pc:docMk/>
          <pc:sldMk cId="1855645155" sldId="355"/>
        </pc:sldMkLst>
        <pc:spChg chg="mod">
          <ac:chgData name="山崎 喬" userId="fee0ff434c05c6d9" providerId="LiveId" clId="{0F73F36F-90AF-4072-8F4D-78838990451E}" dt="2021-12-30T22:55:24.314" v="596"/>
          <ac:spMkLst>
            <pc:docMk/>
            <pc:sldMk cId="1855645155" sldId="355"/>
            <ac:spMk id="2" creationId="{9A9C788E-4842-4ED3-B1F6-DD4AA4DC84CE}"/>
          </ac:spMkLst>
        </pc:spChg>
        <pc:spChg chg="mod">
          <ac:chgData name="山崎 喬" userId="fee0ff434c05c6d9" providerId="LiveId" clId="{0F73F36F-90AF-4072-8F4D-78838990451E}" dt="2021-12-30T22:55:02.790" v="571" actId="20577"/>
          <ac:spMkLst>
            <pc:docMk/>
            <pc:sldMk cId="1855645155" sldId="355"/>
            <ac:spMk id="3" creationId="{7AAB8048-6D1C-4FC4-8ED8-3F46B6CB24E1}"/>
          </ac:spMkLst>
        </pc:spChg>
        <pc:spChg chg="add">
          <ac:chgData name="山崎 喬" userId="fee0ff434c05c6d9" providerId="LiveId" clId="{0F73F36F-90AF-4072-8F4D-78838990451E}" dt="2021-12-30T22:55:01.334" v="570" actId="11529"/>
          <ac:spMkLst>
            <pc:docMk/>
            <pc:sldMk cId="1855645155" sldId="355"/>
            <ac:spMk id="5" creationId="{DDD80C5F-89F8-48E2-B6D4-69E12AB185E5}"/>
          </ac:spMkLst>
        </pc:spChg>
      </pc:sldChg>
      <pc:sldChg chg="delSp modSp add mod">
        <pc:chgData name="山崎 喬" userId="fee0ff434c05c6d9" providerId="LiveId" clId="{0F73F36F-90AF-4072-8F4D-78838990451E}" dt="2021-12-30T23:01:38.375" v="954" actId="20577"/>
        <pc:sldMkLst>
          <pc:docMk/>
          <pc:sldMk cId="2727535136" sldId="356"/>
        </pc:sldMkLst>
        <pc:spChg chg="mod">
          <ac:chgData name="山崎 喬" userId="fee0ff434c05c6d9" providerId="LiveId" clId="{0F73F36F-90AF-4072-8F4D-78838990451E}" dt="2021-12-30T22:58:40.678" v="642"/>
          <ac:spMkLst>
            <pc:docMk/>
            <pc:sldMk cId="2727535136" sldId="356"/>
            <ac:spMk id="2" creationId="{9A9C788E-4842-4ED3-B1F6-DD4AA4DC84CE}"/>
          </ac:spMkLst>
        </pc:spChg>
        <pc:spChg chg="mod">
          <ac:chgData name="山崎 喬" userId="fee0ff434c05c6d9" providerId="LiveId" clId="{0F73F36F-90AF-4072-8F4D-78838990451E}" dt="2021-12-30T23:01:38.375" v="954" actId="20577"/>
          <ac:spMkLst>
            <pc:docMk/>
            <pc:sldMk cId="2727535136" sldId="356"/>
            <ac:spMk id="3" creationId="{7AAB8048-6D1C-4FC4-8ED8-3F46B6CB24E1}"/>
          </ac:spMkLst>
        </pc:spChg>
        <pc:spChg chg="del">
          <ac:chgData name="山崎 喬" userId="fee0ff434c05c6d9" providerId="LiveId" clId="{0F73F36F-90AF-4072-8F4D-78838990451E}" dt="2021-12-30T22:59:22.046" v="701" actId="478"/>
          <ac:spMkLst>
            <pc:docMk/>
            <pc:sldMk cId="2727535136" sldId="356"/>
            <ac:spMk id="5" creationId="{DDD80C5F-89F8-48E2-B6D4-69E12AB185E5}"/>
          </ac:spMkLst>
        </pc:spChg>
      </pc:sldChg>
      <pc:sldChg chg="modSp add mod">
        <pc:chgData name="山崎 喬" userId="fee0ff434c05c6d9" providerId="LiveId" clId="{0F73F36F-90AF-4072-8F4D-78838990451E}" dt="2022-01-03T04:52:18.657" v="4119"/>
        <pc:sldMkLst>
          <pc:docMk/>
          <pc:sldMk cId="4054904008" sldId="357"/>
        </pc:sldMkLst>
        <pc:spChg chg="mod">
          <ac:chgData name="山崎 喬" userId="fee0ff434c05c6d9" providerId="LiveId" clId="{0F73F36F-90AF-4072-8F4D-78838990451E}" dt="2021-12-30T23:05:15.547" v="988"/>
          <ac:spMkLst>
            <pc:docMk/>
            <pc:sldMk cId="4054904008" sldId="357"/>
            <ac:spMk id="2" creationId="{9A9C788E-4842-4ED3-B1F6-DD4AA4DC84CE}"/>
          </ac:spMkLst>
        </pc:spChg>
        <pc:spChg chg="mod">
          <ac:chgData name="山崎 喬" userId="fee0ff434c05c6d9" providerId="LiveId" clId="{0F73F36F-90AF-4072-8F4D-78838990451E}" dt="2022-01-03T04:52:18.657" v="4119"/>
          <ac:spMkLst>
            <pc:docMk/>
            <pc:sldMk cId="4054904008" sldId="357"/>
            <ac:spMk id="3" creationId="{7AAB8048-6D1C-4FC4-8ED8-3F46B6CB24E1}"/>
          </ac:spMkLst>
        </pc:spChg>
      </pc:sldChg>
      <pc:sldChg chg="modSp add mod">
        <pc:chgData name="山崎 喬" userId="fee0ff434c05c6d9" providerId="LiveId" clId="{0F73F36F-90AF-4072-8F4D-78838990451E}" dt="2021-12-31T00:26:10.960" v="4049" actId="20577"/>
        <pc:sldMkLst>
          <pc:docMk/>
          <pc:sldMk cId="1698077857" sldId="358"/>
        </pc:sldMkLst>
        <pc:spChg chg="mod">
          <ac:chgData name="山崎 喬" userId="fee0ff434c05c6d9" providerId="LiveId" clId="{0F73F36F-90AF-4072-8F4D-78838990451E}" dt="2021-12-31T00:26:10.960" v="4049" actId="20577"/>
          <ac:spMkLst>
            <pc:docMk/>
            <pc:sldMk cId="1698077857" sldId="358"/>
            <ac:spMk id="2" creationId="{9A9C788E-4842-4ED3-B1F6-DD4AA4DC84CE}"/>
          </ac:spMkLst>
        </pc:spChg>
        <pc:spChg chg="mod">
          <ac:chgData name="山崎 喬" userId="fee0ff434c05c6d9" providerId="LiveId" clId="{0F73F36F-90AF-4072-8F4D-78838990451E}" dt="2021-12-30T23:14:26.826" v="1810"/>
          <ac:spMkLst>
            <pc:docMk/>
            <pc:sldMk cId="1698077857" sldId="358"/>
            <ac:spMk id="3" creationId="{7AAB8048-6D1C-4FC4-8ED8-3F46B6CB24E1}"/>
          </ac:spMkLst>
        </pc:spChg>
      </pc:sldChg>
      <pc:sldChg chg="modSp add mod">
        <pc:chgData name="山崎 喬" userId="fee0ff434c05c6d9" providerId="LiveId" clId="{0F73F36F-90AF-4072-8F4D-78838990451E}" dt="2021-12-31T00:26:15.886" v="4051" actId="20577"/>
        <pc:sldMkLst>
          <pc:docMk/>
          <pc:sldMk cId="686378605" sldId="359"/>
        </pc:sldMkLst>
        <pc:spChg chg="mod">
          <ac:chgData name="山崎 喬" userId="fee0ff434c05c6d9" providerId="LiveId" clId="{0F73F36F-90AF-4072-8F4D-78838990451E}" dt="2021-12-31T00:26:15.886" v="4051" actId="20577"/>
          <ac:spMkLst>
            <pc:docMk/>
            <pc:sldMk cId="686378605" sldId="359"/>
            <ac:spMk id="2" creationId="{9A9C788E-4842-4ED3-B1F6-DD4AA4DC84CE}"/>
          </ac:spMkLst>
        </pc:spChg>
        <pc:spChg chg="mod">
          <ac:chgData name="山崎 喬" userId="fee0ff434c05c6d9" providerId="LiveId" clId="{0F73F36F-90AF-4072-8F4D-78838990451E}" dt="2021-12-30T23:17:11.789" v="2261"/>
          <ac:spMkLst>
            <pc:docMk/>
            <pc:sldMk cId="686378605" sldId="359"/>
            <ac:spMk id="3" creationId="{7AAB8048-6D1C-4FC4-8ED8-3F46B6CB24E1}"/>
          </ac:spMkLst>
        </pc:spChg>
      </pc:sldChg>
      <pc:sldChg chg="modSp add mod">
        <pc:chgData name="山崎 喬" userId="fee0ff434c05c6d9" providerId="LiveId" clId="{0F73F36F-90AF-4072-8F4D-78838990451E}" dt="2021-12-31T00:26:19.324" v="4053" actId="20577"/>
        <pc:sldMkLst>
          <pc:docMk/>
          <pc:sldMk cId="966458727" sldId="360"/>
        </pc:sldMkLst>
        <pc:spChg chg="mod">
          <ac:chgData name="山崎 喬" userId="fee0ff434c05c6d9" providerId="LiveId" clId="{0F73F36F-90AF-4072-8F4D-78838990451E}" dt="2021-12-31T00:26:19.324" v="4053" actId="20577"/>
          <ac:spMkLst>
            <pc:docMk/>
            <pc:sldMk cId="966458727" sldId="360"/>
            <ac:spMk id="2" creationId="{9A9C788E-4842-4ED3-B1F6-DD4AA4DC84CE}"/>
          </ac:spMkLst>
        </pc:spChg>
        <pc:spChg chg="mod">
          <ac:chgData name="山崎 喬" userId="fee0ff434c05c6d9" providerId="LiveId" clId="{0F73F36F-90AF-4072-8F4D-78838990451E}" dt="2021-12-30T23:25:29.580" v="2542"/>
          <ac:spMkLst>
            <pc:docMk/>
            <pc:sldMk cId="966458727" sldId="360"/>
            <ac:spMk id="3" creationId="{7AAB8048-6D1C-4FC4-8ED8-3F46B6CB24E1}"/>
          </ac:spMkLst>
        </pc:spChg>
      </pc:sldChg>
      <pc:sldChg chg="modSp add mod">
        <pc:chgData name="山崎 喬" userId="fee0ff434c05c6d9" providerId="LiveId" clId="{0F73F36F-90AF-4072-8F4D-78838990451E}" dt="2022-01-03T04:52:58.104" v="4130"/>
        <pc:sldMkLst>
          <pc:docMk/>
          <pc:sldMk cId="2671080477" sldId="361"/>
        </pc:sldMkLst>
        <pc:spChg chg="mod">
          <ac:chgData name="山崎 喬" userId="fee0ff434c05c6d9" providerId="LiveId" clId="{0F73F36F-90AF-4072-8F4D-78838990451E}" dt="2021-12-31T00:26:25.331" v="4055" actId="20577"/>
          <ac:spMkLst>
            <pc:docMk/>
            <pc:sldMk cId="2671080477" sldId="361"/>
            <ac:spMk id="2" creationId="{9A9C788E-4842-4ED3-B1F6-DD4AA4DC84CE}"/>
          </ac:spMkLst>
        </pc:spChg>
        <pc:spChg chg="mod">
          <ac:chgData name="山崎 喬" userId="fee0ff434c05c6d9" providerId="LiveId" clId="{0F73F36F-90AF-4072-8F4D-78838990451E}" dt="2022-01-03T04:52:58.104" v="4130"/>
          <ac:spMkLst>
            <pc:docMk/>
            <pc:sldMk cId="2671080477" sldId="361"/>
            <ac:spMk id="3" creationId="{7AAB8048-6D1C-4FC4-8ED8-3F46B6CB24E1}"/>
          </ac:spMkLst>
        </pc:spChg>
      </pc:sldChg>
      <pc:sldChg chg="modSp add mod">
        <pc:chgData name="山崎 喬" userId="fee0ff434c05c6d9" providerId="LiveId" clId="{0F73F36F-90AF-4072-8F4D-78838990451E}" dt="2021-12-31T00:26:33.450" v="4063" actId="20577"/>
        <pc:sldMkLst>
          <pc:docMk/>
          <pc:sldMk cId="196136283" sldId="362"/>
        </pc:sldMkLst>
        <pc:spChg chg="mod">
          <ac:chgData name="山崎 喬" userId="fee0ff434c05c6d9" providerId="LiveId" clId="{0F73F36F-90AF-4072-8F4D-78838990451E}" dt="2021-12-31T00:26:33.450" v="4063" actId="20577"/>
          <ac:spMkLst>
            <pc:docMk/>
            <pc:sldMk cId="196136283" sldId="362"/>
            <ac:spMk id="2" creationId="{9A9C788E-4842-4ED3-B1F6-DD4AA4DC84CE}"/>
          </ac:spMkLst>
        </pc:spChg>
        <pc:spChg chg="mod">
          <ac:chgData name="山崎 喬" userId="fee0ff434c05c6d9" providerId="LiveId" clId="{0F73F36F-90AF-4072-8F4D-78838990451E}" dt="2021-12-31T00:00:03.343" v="4046"/>
          <ac:spMkLst>
            <pc:docMk/>
            <pc:sldMk cId="196136283" sldId="362"/>
            <ac:spMk id="3" creationId="{7AAB8048-6D1C-4FC4-8ED8-3F46B6CB24E1}"/>
          </ac:spMkLst>
        </pc:spChg>
      </pc:sldChg>
      <pc:sldChg chg="add del">
        <pc:chgData name="山崎 喬" userId="fee0ff434c05c6d9" providerId="LiveId" clId="{0F73F36F-90AF-4072-8F4D-78838990451E}" dt="2021-12-30T23:29:13.748" v="2623" actId="2696"/>
        <pc:sldMkLst>
          <pc:docMk/>
          <pc:sldMk cId="3666268490" sldId="362"/>
        </pc:sldMkLst>
      </pc:sldChg>
      <pc:sldChg chg="addSp delSp modSp add mod">
        <pc:chgData name="山崎 喬" userId="fee0ff434c05c6d9" providerId="LiveId" clId="{0F73F36F-90AF-4072-8F4D-78838990451E}" dt="2021-12-31T00:26:29.607" v="4060" actId="20577"/>
        <pc:sldMkLst>
          <pc:docMk/>
          <pc:sldMk cId="3372444318" sldId="363"/>
        </pc:sldMkLst>
        <pc:spChg chg="mod">
          <ac:chgData name="山崎 喬" userId="fee0ff434c05c6d9" providerId="LiveId" clId="{0F73F36F-90AF-4072-8F4D-78838990451E}" dt="2021-12-31T00:26:29.607" v="4060" actId="20577"/>
          <ac:spMkLst>
            <pc:docMk/>
            <pc:sldMk cId="3372444318" sldId="363"/>
            <ac:spMk id="2" creationId="{9A9C788E-4842-4ED3-B1F6-DD4AA4DC84CE}"/>
          </ac:spMkLst>
        </pc:spChg>
        <pc:spChg chg="mod">
          <ac:chgData name="山崎 喬" userId="fee0ff434c05c6d9" providerId="LiveId" clId="{0F73F36F-90AF-4072-8F4D-78838990451E}" dt="2021-12-30T23:53:50.966" v="4027" actId="27636"/>
          <ac:spMkLst>
            <pc:docMk/>
            <pc:sldMk cId="3372444318" sldId="363"/>
            <ac:spMk id="3" creationId="{7AAB8048-6D1C-4FC4-8ED8-3F46B6CB24E1}"/>
          </ac:spMkLst>
        </pc:spChg>
        <pc:spChg chg="add del">
          <ac:chgData name="山崎 喬" userId="fee0ff434c05c6d9" providerId="LiveId" clId="{0F73F36F-90AF-4072-8F4D-78838990451E}" dt="2021-12-30T23:47:58.462" v="3852" actId="22"/>
          <ac:spMkLst>
            <pc:docMk/>
            <pc:sldMk cId="3372444318" sldId="363"/>
            <ac:spMk id="6" creationId="{EF1802B1-F8B9-4ABF-9E10-406BFDFCD8B3}"/>
          </ac:spMkLst>
        </pc:spChg>
      </pc:sldChg>
    </pc:docChg>
  </pc:docChgLst>
  <pc:docChgLst>
    <pc:chgData name="山崎 喬" userId="fee0ff434c05c6d9" providerId="LiveId" clId="{FD17B3A6-7B6C-45E9-B91F-FCA258F220D9}"/>
    <pc:docChg chg="modSld">
      <pc:chgData name="山崎 喬" userId="fee0ff434c05c6d9" providerId="LiveId" clId="{FD17B3A6-7B6C-45E9-B91F-FCA258F220D9}" dt="2022-03-30T09:42:45.565" v="172"/>
      <pc:docMkLst>
        <pc:docMk/>
      </pc:docMkLst>
      <pc:sldChg chg="modSp mod">
        <pc:chgData name="山崎 喬" userId="fee0ff434c05c6d9" providerId="LiveId" clId="{FD17B3A6-7B6C-45E9-B91F-FCA258F220D9}" dt="2022-03-22T01:16:53.879" v="57"/>
        <pc:sldMkLst>
          <pc:docMk/>
          <pc:sldMk cId="233684860" sldId="273"/>
        </pc:sldMkLst>
        <pc:spChg chg="mod">
          <ac:chgData name="山崎 喬" userId="fee0ff434c05c6d9" providerId="LiveId" clId="{FD17B3A6-7B6C-45E9-B91F-FCA258F220D9}" dt="2022-03-22T01:16:53.879" v="57"/>
          <ac:spMkLst>
            <pc:docMk/>
            <pc:sldMk cId="233684860" sldId="273"/>
            <ac:spMk id="3" creationId="{9FA8C344-98B7-4506-A5EF-EEAD4178F26A}"/>
          </ac:spMkLst>
        </pc:spChg>
      </pc:sldChg>
      <pc:sldChg chg="modSp mod">
        <pc:chgData name="山崎 喬" userId="fee0ff434c05c6d9" providerId="LiveId" clId="{FD17B3A6-7B6C-45E9-B91F-FCA258F220D9}" dt="2022-03-22T01:17:19.020" v="75"/>
        <pc:sldMkLst>
          <pc:docMk/>
          <pc:sldMk cId="1320852080" sldId="354"/>
        </pc:sldMkLst>
        <pc:spChg chg="mod">
          <ac:chgData name="山崎 喬" userId="fee0ff434c05c6d9" providerId="LiveId" clId="{FD17B3A6-7B6C-45E9-B91F-FCA258F220D9}" dt="2022-03-22T01:17:19.020" v="75"/>
          <ac:spMkLst>
            <pc:docMk/>
            <pc:sldMk cId="1320852080" sldId="354"/>
            <ac:spMk id="3" creationId="{FA50F425-F635-4328-BC34-62CFCE2599EA}"/>
          </ac:spMkLst>
        </pc:spChg>
      </pc:sldChg>
      <pc:sldChg chg="modSp mod">
        <pc:chgData name="山崎 喬" userId="fee0ff434c05c6d9" providerId="LiveId" clId="{FD17B3A6-7B6C-45E9-B91F-FCA258F220D9}" dt="2022-03-30T09:42:45.565" v="172"/>
        <pc:sldMkLst>
          <pc:docMk/>
          <pc:sldMk cId="1698077857" sldId="358"/>
        </pc:sldMkLst>
        <pc:spChg chg="mod">
          <ac:chgData name="山崎 喬" userId="fee0ff434c05c6d9" providerId="LiveId" clId="{FD17B3A6-7B6C-45E9-B91F-FCA258F220D9}" dt="2022-03-22T01:18:48.746" v="88" actId="20577"/>
          <ac:spMkLst>
            <pc:docMk/>
            <pc:sldMk cId="1698077857" sldId="358"/>
            <ac:spMk id="2" creationId="{9A9C788E-4842-4ED3-B1F6-DD4AA4DC84CE}"/>
          </ac:spMkLst>
        </pc:spChg>
        <pc:spChg chg="mod">
          <ac:chgData name="山崎 喬" userId="fee0ff434c05c6d9" providerId="LiveId" clId="{FD17B3A6-7B6C-45E9-B91F-FCA258F220D9}" dt="2022-03-30T09:42:45.565" v="172"/>
          <ac:spMkLst>
            <pc:docMk/>
            <pc:sldMk cId="1698077857" sldId="358"/>
            <ac:spMk id="3" creationId="{7AAB8048-6D1C-4FC4-8ED8-3F46B6CB24E1}"/>
          </ac:spMkLst>
        </pc:spChg>
      </pc:sldChg>
      <pc:sldChg chg="modSp mod">
        <pc:chgData name="山崎 喬" userId="fee0ff434c05c6d9" providerId="LiveId" clId="{FD17B3A6-7B6C-45E9-B91F-FCA258F220D9}" dt="2022-03-22T01:19:11.609" v="105"/>
        <pc:sldMkLst>
          <pc:docMk/>
          <pc:sldMk cId="686378605" sldId="359"/>
        </pc:sldMkLst>
        <pc:spChg chg="mod">
          <ac:chgData name="山崎 喬" userId="fee0ff434c05c6d9" providerId="LiveId" clId="{FD17B3A6-7B6C-45E9-B91F-FCA258F220D9}" dt="2022-03-22T01:19:11.609" v="105"/>
          <ac:spMkLst>
            <pc:docMk/>
            <pc:sldMk cId="686378605" sldId="359"/>
            <ac:spMk id="2" creationId="{9A9C788E-4842-4ED3-B1F6-DD4AA4DC84CE}"/>
          </ac:spMkLst>
        </pc:spChg>
      </pc:sldChg>
      <pc:sldChg chg="modSp mod">
        <pc:chgData name="山崎 喬" userId="fee0ff434c05c6d9" providerId="LiveId" clId="{FD17B3A6-7B6C-45E9-B91F-FCA258F220D9}" dt="2022-03-22T01:19:27.499" v="124" actId="20577"/>
        <pc:sldMkLst>
          <pc:docMk/>
          <pc:sldMk cId="966458727" sldId="360"/>
        </pc:sldMkLst>
        <pc:spChg chg="mod">
          <ac:chgData name="山崎 喬" userId="fee0ff434c05c6d9" providerId="LiveId" clId="{FD17B3A6-7B6C-45E9-B91F-FCA258F220D9}" dt="2022-03-22T01:19:27.499" v="124" actId="20577"/>
          <ac:spMkLst>
            <pc:docMk/>
            <pc:sldMk cId="966458727" sldId="360"/>
            <ac:spMk id="2" creationId="{9A9C788E-4842-4ED3-B1F6-DD4AA4DC84CE}"/>
          </ac:spMkLst>
        </pc:spChg>
      </pc:sldChg>
      <pc:sldChg chg="modSp mod">
        <pc:chgData name="山崎 喬" userId="fee0ff434c05c6d9" providerId="LiveId" clId="{FD17B3A6-7B6C-45E9-B91F-FCA258F220D9}" dt="2022-03-22T01:19:43.035" v="143"/>
        <pc:sldMkLst>
          <pc:docMk/>
          <pc:sldMk cId="2671080477" sldId="361"/>
        </pc:sldMkLst>
        <pc:spChg chg="mod">
          <ac:chgData name="山崎 喬" userId="fee0ff434c05c6d9" providerId="LiveId" clId="{FD17B3A6-7B6C-45E9-B91F-FCA258F220D9}" dt="2022-03-22T01:19:43.035" v="143"/>
          <ac:spMkLst>
            <pc:docMk/>
            <pc:sldMk cId="2671080477" sldId="361"/>
            <ac:spMk id="2" creationId="{9A9C788E-4842-4ED3-B1F6-DD4AA4DC84CE}"/>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DFAE8E09-75FE-4C53-9FE8-BFF97AF0FD8D}"/>
              </a:ext>
            </a:extLst>
          </p:cNvPr>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1D7BE5EA-0CC3-4D35-92F5-CF2947259F64}"/>
              </a:ext>
            </a:extLst>
          </p:cNvPr>
          <p:cNvSpPr>
            <a:spLocks noGrp="1"/>
          </p:cNvSpPr>
          <p:nvPr>
            <p:ph type="dt" sz="quarter" idx="1"/>
          </p:nvPr>
        </p:nvSpPr>
        <p:spPr>
          <a:xfrm>
            <a:off x="3815373" y="0"/>
            <a:ext cx="2918831" cy="495029"/>
          </a:xfrm>
          <a:prstGeom prst="rect">
            <a:avLst/>
          </a:prstGeom>
        </p:spPr>
        <p:txBody>
          <a:bodyPr vert="horz" lIns="91440" tIns="45720" rIns="91440" bIns="45720" rtlCol="0"/>
          <a:lstStyle>
            <a:lvl1pPr algn="r">
              <a:defRPr sz="1200"/>
            </a:lvl1pPr>
          </a:lstStyle>
          <a:p>
            <a:r>
              <a:rPr kumimoji="1" lang="en-US" altLang="ja-JP"/>
              <a:t>2021/11/27</a:t>
            </a:r>
            <a:endParaRPr kumimoji="1" lang="ja-JP" altLang="en-US"/>
          </a:p>
        </p:txBody>
      </p:sp>
      <p:sp>
        <p:nvSpPr>
          <p:cNvPr id="4" name="フッター プレースホルダー 3">
            <a:extLst>
              <a:ext uri="{FF2B5EF4-FFF2-40B4-BE49-F238E27FC236}">
                <a16:creationId xmlns:a16="http://schemas.microsoft.com/office/drawing/2014/main" id="{ABB2ED8B-742D-4F89-862D-057676041623}"/>
              </a:ext>
            </a:extLst>
          </p:cNvPr>
          <p:cNvSpPr>
            <a:spLocks noGrp="1"/>
          </p:cNvSpPr>
          <p:nvPr>
            <p:ph type="ftr" sz="quarter" idx="2"/>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533C748A-4CB8-43A7-97C0-158A5ECA6888}"/>
              </a:ext>
            </a:extLst>
          </p:cNvPr>
          <p:cNvSpPr>
            <a:spLocks noGrp="1"/>
          </p:cNvSpPr>
          <p:nvPr>
            <p:ph type="sldNum" sz="quarter" idx="3"/>
          </p:nvPr>
        </p:nvSpPr>
        <p:spPr>
          <a:xfrm>
            <a:off x="3815373" y="9371286"/>
            <a:ext cx="2918831" cy="495028"/>
          </a:xfrm>
          <a:prstGeom prst="rect">
            <a:avLst/>
          </a:prstGeom>
        </p:spPr>
        <p:txBody>
          <a:bodyPr vert="horz" lIns="91440" tIns="45720" rIns="91440" bIns="45720" rtlCol="0" anchor="b"/>
          <a:lstStyle>
            <a:lvl1pPr algn="r">
              <a:defRPr sz="1200"/>
            </a:lvl1pPr>
          </a:lstStyle>
          <a:p>
            <a:fld id="{776050D1-6995-47C1-9179-F868574DE48B}" type="slidenum">
              <a:rPr kumimoji="1" lang="ja-JP" altLang="en-US" smtClean="0"/>
              <a:t>‹#›</a:t>
            </a:fld>
            <a:endParaRPr kumimoji="1" lang="ja-JP" altLang="en-US"/>
          </a:p>
        </p:txBody>
      </p:sp>
    </p:spTree>
    <p:extLst>
      <p:ext uri="{BB962C8B-B14F-4D97-AF65-F5344CB8AC3E}">
        <p14:creationId xmlns:p14="http://schemas.microsoft.com/office/powerpoint/2010/main" val="1796063208"/>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r>
              <a:rPr kumimoji="1" lang="en-US" altLang="ja-JP"/>
              <a:t>2021/11/27</a:t>
            </a:r>
            <a:endParaRPr kumimoji="1" lang="ja-JP" altLang="en-US"/>
          </a:p>
        </p:txBody>
      </p:sp>
      <p:sp>
        <p:nvSpPr>
          <p:cNvPr id="4" name="スライド イメージ プレースホルダー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3E91C759-B40D-4DFC-B17F-C6B5D02D0388}" type="slidenum">
              <a:rPr kumimoji="1" lang="ja-JP" altLang="en-US" smtClean="0"/>
              <a:t>‹#›</a:t>
            </a:fld>
            <a:endParaRPr kumimoji="1" lang="ja-JP" altLang="en-US"/>
          </a:p>
        </p:txBody>
      </p:sp>
    </p:spTree>
    <p:extLst>
      <p:ext uri="{BB962C8B-B14F-4D97-AF65-F5344CB8AC3E}">
        <p14:creationId xmlns:p14="http://schemas.microsoft.com/office/powerpoint/2010/main" val="239153850"/>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FB8737C-108C-4BE0-BA47-BB98F140CBF7}" type="datetime1">
              <a:rPr kumimoji="1" lang="ja-JP" altLang="en-US" smtClean="0"/>
              <a:t>2022/3/30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81448B9-7323-408F-98FA-080380C2982C}" type="slidenum">
              <a:rPr kumimoji="1" lang="ja-JP" altLang="en-US" smtClean="0"/>
              <a:t>‹#›</a:t>
            </a:fld>
            <a:endParaRPr kumimoji="1" lang="ja-JP"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8956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D404B60-52A2-4CBE-A9B3-FE6533810403}" type="datetime1">
              <a:rPr kumimoji="1" lang="ja-JP" altLang="en-US" smtClean="0"/>
              <a:t>2022/3/30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81448B9-7323-408F-98FA-080380C2982C}" type="slidenum">
              <a:rPr kumimoji="1" lang="ja-JP" altLang="en-US" smtClean="0"/>
              <a:t>‹#›</a:t>
            </a:fld>
            <a:endParaRPr kumimoji="1" lang="ja-JP" altLang="en-US"/>
          </a:p>
        </p:txBody>
      </p:sp>
    </p:spTree>
    <p:extLst>
      <p:ext uri="{BB962C8B-B14F-4D97-AF65-F5344CB8AC3E}">
        <p14:creationId xmlns:p14="http://schemas.microsoft.com/office/powerpoint/2010/main" val="1837772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F51EF0B-A1B0-45C7-9A2D-FAE7447F564B}" type="datetime1">
              <a:rPr kumimoji="1" lang="ja-JP" altLang="en-US" smtClean="0"/>
              <a:t>2022/3/30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81448B9-7323-408F-98FA-080380C2982C}" type="slidenum">
              <a:rPr kumimoji="1" lang="ja-JP" altLang="en-US" smtClean="0"/>
              <a:t>‹#›</a:t>
            </a:fld>
            <a:endParaRPr kumimoji="1" lang="ja-JP" altLang="en-US"/>
          </a:p>
        </p:txBody>
      </p:sp>
    </p:spTree>
    <p:extLst>
      <p:ext uri="{BB962C8B-B14F-4D97-AF65-F5344CB8AC3E}">
        <p14:creationId xmlns:p14="http://schemas.microsoft.com/office/powerpoint/2010/main" val="823605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E9EBDAB-7B96-4195-A6B5-150B5D119738}" type="datetime1">
              <a:rPr kumimoji="1" lang="ja-JP" altLang="en-US" smtClean="0"/>
              <a:t>2022/3/30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81448B9-7323-408F-98FA-080380C2982C}" type="slidenum">
              <a:rPr kumimoji="1" lang="ja-JP" altLang="en-US" smtClean="0"/>
              <a:t>‹#›</a:t>
            </a:fld>
            <a:endParaRPr kumimoji="1" lang="ja-JP" altLang="en-US"/>
          </a:p>
        </p:txBody>
      </p:sp>
    </p:spTree>
    <p:extLst>
      <p:ext uri="{BB962C8B-B14F-4D97-AF65-F5344CB8AC3E}">
        <p14:creationId xmlns:p14="http://schemas.microsoft.com/office/powerpoint/2010/main" val="933611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377594F-1ACC-4F66-8D96-92AB99277E5E}" type="datetime1">
              <a:rPr kumimoji="1" lang="ja-JP" altLang="en-US" smtClean="0"/>
              <a:t>2022/3/30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81448B9-7323-408F-98FA-080380C2982C}" type="slidenum">
              <a:rPr kumimoji="1" lang="ja-JP" altLang="en-US" smtClean="0"/>
              <a:t>‹#›</a:t>
            </a:fld>
            <a:endParaRPr kumimoji="1" lang="ja-JP"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0067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5AF6E1C-3E77-446D-8126-35F1D67DBA6D}" type="datetime1">
              <a:rPr kumimoji="1" lang="ja-JP" altLang="en-US" smtClean="0"/>
              <a:t>2022/3/30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81448B9-7323-408F-98FA-080380C2982C}" type="slidenum">
              <a:rPr kumimoji="1" lang="ja-JP" altLang="en-US" smtClean="0"/>
              <a:t>‹#›</a:t>
            </a:fld>
            <a:endParaRPr kumimoji="1" lang="ja-JP" altLang="en-US"/>
          </a:p>
        </p:txBody>
      </p:sp>
    </p:spTree>
    <p:extLst>
      <p:ext uri="{BB962C8B-B14F-4D97-AF65-F5344CB8AC3E}">
        <p14:creationId xmlns:p14="http://schemas.microsoft.com/office/powerpoint/2010/main" val="1229368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097280" y="2582334"/>
            <a:ext cx="493776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17920" y="2582334"/>
            <a:ext cx="493776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22EE094-8C19-4B61-BA7D-5196480BE108}" type="datetime1">
              <a:rPr kumimoji="1" lang="ja-JP" altLang="en-US" smtClean="0"/>
              <a:t>2022/3/30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81448B9-7323-408F-98FA-080380C2982C}" type="slidenum">
              <a:rPr kumimoji="1" lang="ja-JP" altLang="en-US" smtClean="0"/>
              <a:t>‹#›</a:t>
            </a:fld>
            <a:endParaRPr kumimoji="1" lang="ja-JP" altLang="en-US"/>
          </a:p>
        </p:txBody>
      </p:sp>
    </p:spTree>
    <p:extLst>
      <p:ext uri="{BB962C8B-B14F-4D97-AF65-F5344CB8AC3E}">
        <p14:creationId xmlns:p14="http://schemas.microsoft.com/office/powerpoint/2010/main" val="25297239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EC93743-0D9F-4622-9BEF-D904DCF7F36E}" type="datetime1">
              <a:rPr kumimoji="1" lang="ja-JP" altLang="en-US" smtClean="0"/>
              <a:t>2022/3/30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81448B9-7323-408F-98FA-080380C2982C}" type="slidenum">
              <a:rPr kumimoji="1" lang="ja-JP" altLang="en-US" smtClean="0"/>
              <a:t>‹#›</a:t>
            </a:fld>
            <a:endParaRPr kumimoji="1" lang="ja-JP" altLang="en-US"/>
          </a:p>
        </p:txBody>
      </p:sp>
    </p:spTree>
    <p:extLst>
      <p:ext uri="{BB962C8B-B14F-4D97-AF65-F5344CB8AC3E}">
        <p14:creationId xmlns:p14="http://schemas.microsoft.com/office/powerpoint/2010/main" val="33921959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2D81067-3B88-4F0E-B2E9-95BA2D664CD2}" type="datetime1">
              <a:rPr kumimoji="1" lang="ja-JP" altLang="en-US" smtClean="0"/>
              <a:t>2022/3/30</a:t>
            </a:fld>
            <a:endParaRPr kumimoji="1" lang="ja-JP"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kumimoji="1" lang="ja-JP" altLang="en-US"/>
          </a:p>
        </p:txBody>
      </p:sp>
      <p:sp>
        <p:nvSpPr>
          <p:cNvPr id="9" name="Slide Number Placeholder 8"/>
          <p:cNvSpPr>
            <a:spLocks noGrp="1"/>
          </p:cNvSpPr>
          <p:nvPr>
            <p:ph type="sldNum" sz="quarter" idx="12"/>
          </p:nvPr>
        </p:nvSpPr>
        <p:spPr/>
        <p:txBody>
          <a:bodyPr/>
          <a:lstStyle/>
          <a:p>
            <a:fld id="{F81448B9-7323-408F-98FA-080380C2982C}" type="slidenum">
              <a:rPr kumimoji="1" lang="ja-JP" altLang="en-US" smtClean="0"/>
              <a:t>‹#›</a:t>
            </a:fld>
            <a:endParaRPr kumimoji="1" lang="ja-JP" altLang="en-US"/>
          </a:p>
        </p:txBody>
      </p:sp>
    </p:spTree>
    <p:extLst>
      <p:ext uri="{BB962C8B-B14F-4D97-AF65-F5344CB8AC3E}">
        <p14:creationId xmlns:p14="http://schemas.microsoft.com/office/powerpoint/2010/main" val="2846993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A51546B-8FFF-4897-AACE-4DD627962A69}" type="datetime1">
              <a:rPr kumimoji="1" lang="ja-JP" altLang="en-US" smtClean="0"/>
              <a:t>2022/3/30</a:t>
            </a:fld>
            <a:endParaRPr kumimoji="1" lang="ja-JP" alt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kumimoji="1" lang="ja-JP"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F81448B9-7323-408F-98FA-080380C2982C}" type="slidenum">
              <a:rPr kumimoji="1" lang="ja-JP" altLang="en-US" smtClean="0"/>
              <a:t>‹#›</a:t>
            </a:fld>
            <a:endParaRPr kumimoji="1" lang="ja-JP" altLang="en-US"/>
          </a:p>
        </p:txBody>
      </p:sp>
    </p:spTree>
    <p:extLst>
      <p:ext uri="{BB962C8B-B14F-4D97-AF65-F5344CB8AC3E}">
        <p14:creationId xmlns:p14="http://schemas.microsoft.com/office/powerpoint/2010/main" val="1900927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CB9EF84-7EE7-4B80-A602-BCEE30FC1418}" type="datetime1">
              <a:rPr kumimoji="1" lang="ja-JP" altLang="en-US" smtClean="0"/>
              <a:t>2022/3/30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81448B9-7323-408F-98FA-080380C2982C}" type="slidenum">
              <a:rPr kumimoji="1" lang="ja-JP" altLang="en-US" smtClean="0"/>
              <a:t>‹#›</a:t>
            </a:fld>
            <a:endParaRPr kumimoji="1" lang="ja-JP" altLang="en-US"/>
          </a:p>
        </p:txBody>
      </p:sp>
    </p:spTree>
    <p:extLst>
      <p:ext uri="{BB962C8B-B14F-4D97-AF65-F5344CB8AC3E}">
        <p14:creationId xmlns:p14="http://schemas.microsoft.com/office/powerpoint/2010/main" val="3337388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A63ADBAC-6E8A-4794-8498-3997AE9F079A}" type="datetime1">
              <a:rPr kumimoji="1" lang="ja-JP" altLang="en-US" smtClean="0"/>
              <a:t>2022/3/30</a:t>
            </a:fld>
            <a:endParaRPr kumimoji="1" lang="ja-JP" alt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kumimoji="1" lang="ja-JP" alt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F81448B9-7323-408F-98FA-080380C2982C}" type="slidenum">
              <a:rPr kumimoji="1" lang="ja-JP" altLang="en-US" smtClean="0"/>
              <a:t>‹#›</a:t>
            </a:fld>
            <a:endParaRPr kumimoji="1" lang="ja-JP" alt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94623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1E4F5E-277C-4D86-A39A-96E39FC0BFE3}"/>
              </a:ext>
            </a:extLst>
          </p:cNvPr>
          <p:cNvSpPr>
            <a:spLocks noGrp="1"/>
          </p:cNvSpPr>
          <p:nvPr>
            <p:ph type="title"/>
          </p:nvPr>
        </p:nvSpPr>
        <p:spPr>
          <a:xfrm>
            <a:off x="450377" y="1897085"/>
            <a:ext cx="11518710" cy="846113"/>
          </a:xfrm>
        </p:spPr>
        <p:txBody>
          <a:bodyPr>
            <a:normAutofit fontScale="90000"/>
          </a:bodyPr>
          <a:lstStyle/>
          <a:p>
            <a:pPr algn="ctr"/>
            <a:r>
              <a:rPr kumimoji="1" lang="ja-JP" altLang="en-US" sz="4000" b="1" dirty="0"/>
              <a:t>消費税インボイス制度の概要と事務所経営に与える影響</a:t>
            </a:r>
          </a:p>
        </p:txBody>
      </p:sp>
      <p:sp>
        <p:nvSpPr>
          <p:cNvPr id="3" name="コンテンツ プレースホルダー 2">
            <a:extLst>
              <a:ext uri="{FF2B5EF4-FFF2-40B4-BE49-F238E27FC236}">
                <a16:creationId xmlns:a16="http://schemas.microsoft.com/office/drawing/2014/main" id="{9FA8C344-98B7-4506-A5EF-EEAD4178F26A}"/>
              </a:ext>
            </a:extLst>
          </p:cNvPr>
          <p:cNvSpPr>
            <a:spLocks noGrp="1"/>
          </p:cNvSpPr>
          <p:nvPr>
            <p:ph idx="1"/>
          </p:nvPr>
        </p:nvSpPr>
        <p:spPr>
          <a:xfrm>
            <a:off x="838200" y="2743200"/>
            <a:ext cx="10515600" cy="3978273"/>
          </a:xfrm>
        </p:spPr>
        <p:txBody>
          <a:bodyPr>
            <a:normAutofit/>
          </a:bodyPr>
          <a:lstStyle/>
          <a:p>
            <a:pPr marL="0" indent="0" algn="ctr">
              <a:buNone/>
            </a:pPr>
            <a:endParaRPr lang="en-US" altLang="ja-JP" dirty="0"/>
          </a:p>
          <a:p>
            <a:pPr marL="0" indent="0" algn="ctr">
              <a:buNone/>
            </a:pPr>
            <a:endParaRPr lang="en-US" altLang="ja-JP" dirty="0"/>
          </a:p>
          <a:p>
            <a:pPr marL="0" indent="0" algn="ctr">
              <a:buNone/>
            </a:pPr>
            <a:endParaRPr lang="en-US" altLang="ja-JP" dirty="0"/>
          </a:p>
          <a:p>
            <a:pPr marL="0" indent="0" algn="ctr">
              <a:buNone/>
            </a:pPr>
            <a:r>
              <a:rPr lang="ja-JP" altLang="en-US" dirty="0"/>
              <a:t>２０２２年（令和４年）４月１２日（火）</a:t>
            </a:r>
            <a:endParaRPr lang="en-US" altLang="ja-JP" dirty="0"/>
          </a:p>
          <a:p>
            <a:pPr marL="0" indent="0" algn="ctr">
              <a:buNone/>
            </a:pPr>
            <a:r>
              <a:rPr lang="ja-JP" altLang="en-US" dirty="0"/>
              <a:t>１８時３０分　～　２０時００分</a:t>
            </a:r>
            <a:endParaRPr lang="en-US" altLang="ja-JP" dirty="0"/>
          </a:p>
          <a:p>
            <a:pPr marL="0" indent="0" algn="ctr">
              <a:buNone/>
            </a:pPr>
            <a:endParaRPr lang="en-US" altLang="ja-JP" dirty="0"/>
          </a:p>
          <a:p>
            <a:pPr marL="0" indent="0" algn="ctr">
              <a:buNone/>
            </a:pPr>
            <a:r>
              <a:rPr lang="ja-JP" altLang="en-US" dirty="0"/>
              <a:t>税理士　山崎　喬</a:t>
            </a:r>
            <a:endParaRPr kumimoji="1" lang="en-US" altLang="ja-JP" dirty="0"/>
          </a:p>
          <a:p>
            <a:pPr marL="0" indent="0" algn="ctr">
              <a:buNone/>
            </a:pPr>
            <a:endParaRPr lang="en-US" altLang="ja-JP" dirty="0"/>
          </a:p>
          <a:p>
            <a:pPr marL="0" indent="0" algn="ctr">
              <a:buNone/>
            </a:pPr>
            <a:endParaRPr lang="en-US" altLang="ja-JP" dirty="0"/>
          </a:p>
          <a:p>
            <a:pPr marL="0" indent="0" algn="ctr">
              <a:buNone/>
            </a:pPr>
            <a:endParaRPr lang="en-US" altLang="ja-JP" dirty="0"/>
          </a:p>
          <a:p>
            <a:pPr marL="0" indent="0" algn="ctr">
              <a:buNone/>
            </a:pPr>
            <a:endParaRPr lang="en-US" altLang="ja-JP" dirty="0"/>
          </a:p>
          <a:p>
            <a:pPr marL="0" indent="0" algn="ctr">
              <a:buNone/>
            </a:pPr>
            <a:endParaRPr kumimoji="1" lang="en-US" altLang="ja-JP" dirty="0"/>
          </a:p>
          <a:p>
            <a:pPr marL="0" indent="0" algn="ctr">
              <a:buNone/>
            </a:pPr>
            <a:endParaRPr kumimoji="1" lang="ja-JP" altLang="en-US" dirty="0"/>
          </a:p>
        </p:txBody>
      </p:sp>
      <p:sp>
        <p:nvSpPr>
          <p:cNvPr id="4" name="スライド番号プレースホルダー 3">
            <a:extLst>
              <a:ext uri="{FF2B5EF4-FFF2-40B4-BE49-F238E27FC236}">
                <a16:creationId xmlns:a16="http://schemas.microsoft.com/office/drawing/2014/main" id="{98C642C7-D04A-422F-8EEB-B4D488C0C679}"/>
              </a:ext>
            </a:extLst>
          </p:cNvPr>
          <p:cNvSpPr>
            <a:spLocks noGrp="1"/>
          </p:cNvSpPr>
          <p:nvPr>
            <p:ph type="sldNum" sz="quarter" idx="12"/>
          </p:nvPr>
        </p:nvSpPr>
        <p:spPr/>
        <p:txBody>
          <a:bodyPr/>
          <a:lstStyle/>
          <a:p>
            <a:fld id="{F81448B9-7323-408F-98FA-080380C2982C}" type="slidenum">
              <a:rPr kumimoji="1" lang="ja-JP" altLang="en-US" smtClean="0"/>
              <a:t>1</a:t>
            </a:fld>
            <a:endParaRPr kumimoji="1" lang="ja-JP" altLang="en-US"/>
          </a:p>
        </p:txBody>
      </p:sp>
    </p:spTree>
    <p:extLst>
      <p:ext uri="{BB962C8B-B14F-4D97-AF65-F5344CB8AC3E}">
        <p14:creationId xmlns:p14="http://schemas.microsoft.com/office/powerpoint/2010/main" val="2336848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9C788E-4842-4ED3-B1F6-DD4AA4DC84CE}"/>
              </a:ext>
            </a:extLst>
          </p:cNvPr>
          <p:cNvSpPr>
            <a:spLocks noGrp="1"/>
          </p:cNvSpPr>
          <p:nvPr>
            <p:ph type="title"/>
          </p:nvPr>
        </p:nvSpPr>
        <p:spPr>
          <a:xfrm>
            <a:off x="838200" y="813732"/>
            <a:ext cx="10515600" cy="660226"/>
          </a:xfrm>
        </p:spPr>
        <p:txBody>
          <a:bodyPr>
            <a:normAutofit/>
          </a:bodyPr>
          <a:lstStyle/>
          <a:p>
            <a:r>
              <a:rPr lang="en-US" altLang="ja-JP" sz="4000" dirty="0"/>
              <a:t>8. </a:t>
            </a:r>
            <a:r>
              <a:rPr lang="ja-JP" altLang="en-US" sz="4000" dirty="0"/>
              <a:t>貴事務所の今後の対応策　その③</a:t>
            </a:r>
            <a:endParaRPr kumimoji="1" lang="ja-JP" altLang="en-US" sz="4000" dirty="0"/>
          </a:p>
        </p:txBody>
      </p:sp>
      <p:sp>
        <p:nvSpPr>
          <p:cNvPr id="3" name="コンテンツ プレースホルダー 2">
            <a:extLst>
              <a:ext uri="{FF2B5EF4-FFF2-40B4-BE49-F238E27FC236}">
                <a16:creationId xmlns:a16="http://schemas.microsoft.com/office/drawing/2014/main" id="{7AAB8048-6D1C-4FC4-8ED8-3F46B6CB24E1}"/>
              </a:ext>
            </a:extLst>
          </p:cNvPr>
          <p:cNvSpPr>
            <a:spLocks noGrp="1"/>
          </p:cNvSpPr>
          <p:nvPr>
            <p:ph idx="1"/>
          </p:nvPr>
        </p:nvSpPr>
        <p:spPr>
          <a:xfrm>
            <a:off x="838200" y="1778465"/>
            <a:ext cx="10515600" cy="4496499"/>
          </a:xfrm>
        </p:spPr>
        <p:txBody>
          <a:bodyPr>
            <a:normAutofit/>
          </a:bodyPr>
          <a:lstStyle/>
          <a:p>
            <a:pPr marL="0" indent="0">
              <a:buNone/>
            </a:pPr>
            <a:r>
              <a:rPr kumimoji="1" lang="ja-JP" altLang="en-US" dirty="0"/>
              <a:t>　</a:t>
            </a:r>
            <a:endParaRPr kumimoji="1" lang="en-US" altLang="ja-JP" dirty="0"/>
          </a:p>
          <a:p>
            <a:pPr marL="0" indent="0">
              <a:buNone/>
            </a:pPr>
            <a:r>
              <a:rPr kumimoji="1" lang="ja-JP" altLang="en-US" dirty="0"/>
              <a:t>　（３）青色申告特別控除　</a:t>
            </a:r>
            <a:r>
              <a:rPr kumimoji="1" lang="en-US" altLang="ja-JP" dirty="0"/>
              <a:t>65</a:t>
            </a:r>
            <a:r>
              <a:rPr kumimoji="1" lang="ja-JP" altLang="en-US" dirty="0"/>
              <a:t>万円</a:t>
            </a:r>
          </a:p>
          <a:p>
            <a:pPr marL="0" indent="0">
              <a:buNone/>
            </a:pPr>
            <a:r>
              <a:rPr kumimoji="1" lang="ja-JP" altLang="en-US" dirty="0"/>
              <a:t>　　　　　キーワード</a:t>
            </a:r>
          </a:p>
          <a:p>
            <a:pPr marL="0" indent="0">
              <a:buNone/>
            </a:pPr>
            <a:r>
              <a:rPr kumimoji="1" lang="ja-JP" altLang="en-US" dirty="0"/>
              <a:t>　　　　　　「複式簿記」</a:t>
            </a:r>
          </a:p>
          <a:p>
            <a:pPr marL="0" indent="0">
              <a:buNone/>
            </a:pPr>
            <a:r>
              <a:rPr kumimoji="1" lang="ja-JP" altLang="en-US" dirty="0"/>
              <a:t>　　　　　　「電子申告」</a:t>
            </a:r>
          </a:p>
          <a:p>
            <a:pPr marL="0" indent="0">
              <a:buNone/>
            </a:pPr>
            <a:r>
              <a:rPr kumimoji="1" lang="ja-JP" altLang="en-US" dirty="0"/>
              <a:t>　　　　　　「会計システム」</a:t>
            </a:r>
            <a:endParaRPr kumimoji="1" lang="en-US" altLang="ja-JP" dirty="0"/>
          </a:p>
          <a:p>
            <a:pPr marL="0" indent="0">
              <a:buNone/>
            </a:pPr>
            <a:endParaRPr lang="en-US" altLang="ja-JP" dirty="0"/>
          </a:p>
          <a:p>
            <a:pPr marL="0" indent="0">
              <a:buNone/>
            </a:pPr>
            <a:r>
              <a:rPr kumimoji="1" lang="ja-JP" altLang="en-US" dirty="0"/>
              <a:t>　　　　６５万円　</a:t>
            </a:r>
            <a:r>
              <a:rPr kumimoji="1" lang="en-US" altLang="ja-JP" dirty="0"/>
              <a:t>×</a:t>
            </a:r>
            <a:r>
              <a:rPr kumimoji="1" lang="ja-JP" altLang="en-US" dirty="0"/>
              <a:t>　仮に税率</a:t>
            </a:r>
            <a:r>
              <a:rPr kumimoji="1" lang="en-US" altLang="ja-JP" dirty="0"/>
              <a:t>20</a:t>
            </a:r>
            <a:r>
              <a:rPr kumimoji="1" lang="ja-JP" altLang="en-US" dirty="0"/>
              <a:t>％（所得税＋住民</a:t>
            </a:r>
            <a:r>
              <a:rPr lang="ja-JP" altLang="en-US" dirty="0"/>
              <a:t>税）　＝　</a:t>
            </a:r>
            <a:r>
              <a:rPr lang="en-US" altLang="ja-JP" dirty="0"/>
              <a:t>13</a:t>
            </a:r>
            <a:r>
              <a:rPr lang="ja-JP" altLang="en-US" dirty="0"/>
              <a:t>万円の節税</a:t>
            </a:r>
            <a:endParaRPr lang="en-US" altLang="ja-JP" dirty="0"/>
          </a:p>
          <a:p>
            <a:pPr marL="0" indent="0">
              <a:buNone/>
            </a:pPr>
            <a:r>
              <a:rPr kumimoji="1" lang="ja-JP" altLang="en-US" dirty="0"/>
              <a:t>　</a:t>
            </a:r>
            <a:endParaRPr kumimoji="1" lang="en-US" altLang="ja-JP" dirty="0"/>
          </a:p>
          <a:p>
            <a:pPr marL="0" indent="0">
              <a:buNone/>
            </a:pPr>
            <a:r>
              <a:rPr lang="ja-JP" altLang="en-US" dirty="0"/>
              <a:t>　　　　他に、個人事業主の鉄板の「節税策」、いくつ取り入れていますか？？？</a:t>
            </a:r>
            <a:endParaRPr kumimoji="1" lang="ja-JP" altLang="en-US" dirty="0"/>
          </a:p>
          <a:p>
            <a:pPr marL="0" indent="0">
              <a:buNone/>
            </a:pPr>
            <a:endParaRPr kumimoji="1" lang="ja-JP" altLang="en-US" dirty="0"/>
          </a:p>
          <a:p>
            <a:pPr marL="0" indent="0">
              <a:buNone/>
            </a:pPr>
            <a:endParaRPr kumimoji="1" lang="ja-JP" altLang="en-US" dirty="0"/>
          </a:p>
        </p:txBody>
      </p:sp>
      <p:sp>
        <p:nvSpPr>
          <p:cNvPr id="4" name="スライド番号プレースホルダー 3">
            <a:extLst>
              <a:ext uri="{FF2B5EF4-FFF2-40B4-BE49-F238E27FC236}">
                <a16:creationId xmlns:a16="http://schemas.microsoft.com/office/drawing/2014/main" id="{5F1C4CAA-CA9D-45E9-89D7-0A4D0633DB9B}"/>
              </a:ext>
            </a:extLst>
          </p:cNvPr>
          <p:cNvSpPr>
            <a:spLocks noGrp="1"/>
          </p:cNvSpPr>
          <p:nvPr>
            <p:ph type="sldNum" sz="quarter" idx="12"/>
          </p:nvPr>
        </p:nvSpPr>
        <p:spPr/>
        <p:txBody>
          <a:bodyPr/>
          <a:lstStyle/>
          <a:p>
            <a:fld id="{F81448B9-7323-408F-98FA-080380C2982C}" type="slidenum">
              <a:rPr kumimoji="1" lang="ja-JP" altLang="en-US" smtClean="0"/>
              <a:t>10</a:t>
            </a:fld>
            <a:endParaRPr kumimoji="1" lang="ja-JP" altLang="en-US"/>
          </a:p>
        </p:txBody>
      </p:sp>
    </p:spTree>
    <p:extLst>
      <p:ext uri="{BB962C8B-B14F-4D97-AF65-F5344CB8AC3E}">
        <p14:creationId xmlns:p14="http://schemas.microsoft.com/office/powerpoint/2010/main" val="9664587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9C788E-4842-4ED3-B1F6-DD4AA4DC84CE}"/>
              </a:ext>
            </a:extLst>
          </p:cNvPr>
          <p:cNvSpPr>
            <a:spLocks noGrp="1"/>
          </p:cNvSpPr>
          <p:nvPr>
            <p:ph type="title"/>
          </p:nvPr>
        </p:nvSpPr>
        <p:spPr>
          <a:xfrm>
            <a:off x="838200" y="813732"/>
            <a:ext cx="10515600" cy="660226"/>
          </a:xfrm>
        </p:spPr>
        <p:txBody>
          <a:bodyPr>
            <a:normAutofit/>
          </a:bodyPr>
          <a:lstStyle/>
          <a:p>
            <a:r>
              <a:rPr lang="en-US" altLang="ja-JP" sz="4000" dirty="0"/>
              <a:t>9. </a:t>
            </a:r>
            <a:r>
              <a:rPr lang="ja-JP" altLang="en-US" sz="4000" dirty="0"/>
              <a:t>貴事務所の今後の対応策　その④</a:t>
            </a:r>
            <a:endParaRPr kumimoji="1" lang="ja-JP" altLang="en-US" sz="4000" dirty="0"/>
          </a:p>
        </p:txBody>
      </p:sp>
      <p:sp>
        <p:nvSpPr>
          <p:cNvPr id="3" name="コンテンツ プレースホルダー 2">
            <a:extLst>
              <a:ext uri="{FF2B5EF4-FFF2-40B4-BE49-F238E27FC236}">
                <a16:creationId xmlns:a16="http://schemas.microsoft.com/office/drawing/2014/main" id="{7AAB8048-6D1C-4FC4-8ED8-3F46B6CB24E1}"/>
              </a:ext>
            </a:extLst>
          </p:cNvPr>
          <p:cNvSpPr>
            <a:spLocks noGrp="1"/>
          </p:cNvSpPr>
          <p:nvPr>
            <p:ph idx="1"/>
          </p:nvPr>
        </p:nvSpPr>
        <p:spPr>
          <a:xfrm>
            <a:off x="838200" y="1778465"/>
            <a:ext cx="10515600" cy="4496499"/>
          </a:xfrm>
        </p:spPr>
        <p:txBody>
          <a:bodyPr>
            <a:normAutofit/>
          </a:bodyPr>
          <a:lstStyle/>
          <a:p>
            <a:pPr marL="0" indent="0">
              <a:buNone/>
            </a:pPr>
            <a:r>
              <a:rPr kumimoji="1" lang="ja-JP" altLang="en-US" dirty="0"/>
              <a:t>　</a:t>
            </a:r>
            <a:endParaRPr kumimoji="1" lang="en-US" altLang="ja-JP" dirty="0"/>
          </a:p>
          <a:p>
            <a:pPr marL="0" indent="0">
              <a:buNone/>
            </a:pPr>
            <a:r>
              <a:rPr kumimoji="1" lang="ja-JP" altLang="en-US" dirty="0"/>
              <a:t>　（４）今後の確定申告を税理士に依頼するか　報酬の相場は？</a:t>
            </a:r>
          </a:p>
          <a:p>
            <a:pPr marL="0" indent="0">
              <a:buNone/>
            </a:pPr>
            <a:r>
              <a:rPr kumimoji="1" lang="ja-JP" altLang="en-US" dirty="0"/>
              <a:t>　　</a:t>
            </a:r>
            <a:r>
              <a:rPr kumimoji="1" lang="en-US" altLang="ja-JP" dirty="0"/>
              <a:t>2021</a:t>
            </a:r>
            <a:r>
              <a:rPr kumimoji="1" lang="ja-JP" altLang="en-US" dirty="0"/>
              <a:t>年（令和</a:t>
            </a:r>
            <a:r>
              <a:rPr kumimoji="1" lang="en-US" altLang="ja-JP" dirty="0"/>
              <a:t>3</a:t>
            </a:r>
            <a:r>
              <a:rPr kumimoji="1" lang="ja-JP" altLang="en-US" dirty="0"/>
              <a:t>年）</a:t>
            </a:r>
            <a:r>
              <a:rPr kumimoji="1" lang="en-US" altLang="ja-JP" dirty="0"/>
              <a:t>12</a:t>
            </a:r>
            <a:r>
              <a:rPr kumimoji="1" lang="ja-JP" altLang="en-US" dirty="0"/>
              <a:t>月</a:t>
            </a:r>
            <a:r>
              <a:rPr kumimoji="1" lang="en-US" altLang="ja-JP" dirty="0"/>
              <a:t>10</a:t>
            </a:r>
            <a:r>
              <a:rPr kumimoji="1" lang="ja-JP" altLang="en-US" dirty="0"/>
              <a:t>日　税制改正大綱　</a:t>
            </a:r>
            <a:r>
              <a:rPr kumimoji="1" lang="en-US" altLang="ja-JP" dirty="0"/>
              <a:t>P10</a:t>
            </a:r>
            <a:r>
              <a:rPr kumimoji="1" lang="ja-JP" altLang="en-US" dirty="0"/>
              <a:t>　③記帳水準の向上等</a:t>
            </a:r>
            <a:endParaRPr kumimoji="1" lang="en-US" altLang="ja-JP" dirty="0"/>
          </a:p>
          <a:p>
            <a:pPr marL="0" indent="0">
              <a:buNone/>
            </a:pPr>
            <a:r>
              <a:rPr kumimoji="1" lang="ja-JP" altLang="en-US" dirty="0"/>
              <a:t>　「小規模事業者の半数以上が帳簿を手書きで作成しており、また、個人事業者の場合、正規の簿記の原則に従った記帳をしている者は約</a:t>
            </a:r>
            <a:r>
              <a:rPr kumimoji="1" lang="en-US" altLang="ja-JP" dirty="0"/>
              <a:t>3</a:t>
            </a:r>
            <a:r>
              <a:rPr kumimoji="1" lang="ja-JP" altLang="en-US" dirty="0"/>
              <a:t>割にとどまっているのが現状である。また個人の青色申告における簡易簿記は複式簿記に移行するための準備的な段階としての役割も期待されているところであるが、簡易簿記での申告者の</a:t>
            </a:r>
            <a:r>
              <a:rPr kumimoji="1" lang="en-US" altLang="ja-JP" dirty="0"/>
              <a:t>3</a:t>
            </a:r>
            <a:r>
              <a:rPr kumimoji="1" lang="ja-JP" altLang="en-US" dirty="0"/>
              <a:t>分の</a:t>
            </a:r>
            <a:r>
              <a:rPr kumimoji="1" lang="en-US" altLang="ja-JP" dirty="0"/>
              <a:t>1</a:t>
            </a:r>
            <a:r>
              <a:rPr kumimoji="1" lang="ja-JP" altLang="en-US" dirty="0"/>
              <a:t>超が</a:t>
            </a:r>
            <a:r>
              <a:rPr kumimoji="1" lang="en-US" altLang="ja-JP" dirty="0"/>
              <a:t>10</a:t>
            </a:r>
            <a:r>
              <a:rPr kumimoji="1" lang="ja-JP" altLang="en-US" dirty="0"/>
              <a:t>年以上簡易簿記による記帳を続けている状況にある。</a:t>
            </a:r>
            <a:endParaRPr kumimoji="1" lang="en-US" altLang="ja-JP" dirty="0"/>
          </a:p>
          <a:p>
            <a:pPr marL="0" indent="0">
              <a:buNone/>
            </a:pPr>
            <a:r>
              <a:rPr lang="ja-JP" altLang="en-US" dirty="0"/>
              <a:t>　　</a:t>
            </a:r>
            <a:r>
              <a:rPr kumimoji="1" lang="ja-JP" altLang="en-US" dirty="0"/>
              <a:t>近年、普及しつつある会計ソフトを活用することにより、小規模事業者であっても大きな手間や費用をかけずに正規の簿記を行うことが可能な環境が整ってきていることも踏まえ、複式簿記による記帳を更に普及・一般化させる方向で、納税者側の対応可能性も十分踏まえつつ、所得税の青色申告制度の見直しも含めて個人事業者の記帳水準向上等に向けた検討を行う。」</a:t>
            </a:r>
          </a:p>
          <a:p>
            <a:pPr marL="0" indent="0">
              <a:buNone/>
            </a:pPr>
            <a:endParaRPr kumimoji="1" lang="ja-JP" altLang="en-US" dirty="0"/>
          </a:p>
          <a:p>
            <a:pPr marL="0" indent="0">
              <a:buNone/>
            </a:pPr>
            <a:endParaRPr kumimoji="1" lang="ja-JP" altLang="en-US" dirty="0"/>
          </a:p>
        </p:txBody>
      </p:sp>
      <p:sp>
        <p:nvSpPr>
          <p:cNvPr id="4" name="スライド番号プレースホルダー 3">
            <a:extLst>
              <a:ext uri="{FF2B5EF4-FFF2-40B4-BE49-F238E27FC236}">
                <a16:creationId xmlns:a16="http://schemas.microsoft.com/office/drawing/2014/main" id="{5F1C4CAA-CA9D-45E9-89D7-0A4D0633DB9B}"/>
              </a:ext>
            </a:extLst>
          </p:cNvPr>
          <p:cNvSpPr>
            <a:spLocks noGrp="1"/>
          </p:cNvSpPr>
          <p:nvPr>
            <p:ph type="sldNum" sz="quarter" idx="12"/>
          </p:nvPr>
        </p:nvSpPr>
        <p:spPr/>
        <p:txBody>
          <a:bodyPr/>
          <a:lstStyle/>
          <a:p>
            <a:fld id="{F81448B9-7323-408F-98FA-080380C2982C}" type="slidenum">
              <a:rPr kumimoji="1" lang="ja-JP" altLang="en-US" smtClean="0"/>
              <a:t>11</a:t>
            </a:fld>
            <a:endParaRPr kumimoji="1" lang="ja-JP" altLang="en-US"/>
          </a:p>
        </p:txBody>
      </p:sp>
    </p:spTree>
    <p:extLst>
      <p:ext uri="{BB962C8B-B14F-4D97-AF65-F5344CB8AC3E}">
        <p14:creationId xmlns:p14="http://schemas.microsoft.com/office/powerpoint/2010/main" val="26710804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9C788E-4842-4ED3-B1F6-DD4AA4DC84CE}"/>
              </a:ext>
            </a:extLst>
          </p:cNvPr>
          <p:cNvSpPr>
            <a:spLocks noGrp="1"/>
          </p:cNvSpPr>
          <p:nvPr>
            <p:ph type="title"/>
          </p:nvPr>
        </p:nvSpPr>
        <p:spPr>
          <a:xfrm>
            <a:off x="838200" y="813732"/>
            <a:ext cx="10515600" cy="660226"/>
          </a:xfrm>
        </p:spPr>
        <p:txBody>
          <a:bodyPr>
            <a:normAutofit fontScale="90000"/>
          </a:bodyPr>
          <a:lstStyle/>
          <a:p>
            <a:r>
              <a:rPr lang="en-US" altLang="ja-JP" sz="4000" dirty="0"/>
              <a:t>10.</a:t>
            </a:r>
            <a:r>
              <a:rPr lang="ja-JP" altLang="en-US" sz="4000" dirty="0"/>
              <a:t> </a:t>
            </a:r>
            <a:r>
              <a:rPr lang="en-US" altLang="ja-JP" sz="4000" dirty="0" err="1"/>
              <a:t>Peppol</a:t>
            </a:r>
            <a:r>
              <a:rPr lang="ja-JP" altLang="en-US" sz="4000" dirty="0"/>
              <a:t>（</a:t>
            </a:r>
            <a:r>
              <a:rPr lang="en-US" altLang="ja-JP" sz="4000" dirty="0"/>
              <a:t>Pan European Public Procurement Online)</a:t>
            </a:r>
            <a:endParaRPr kumimoji="1" lang="ja-JP" altLang="en-US" sz="4000" dirty="0"/>
          </a:p>
        </p:txBody>
      </p:sp>
      <p:sp>
        <p:nvSpPr>
          <p:cNvPr id="3" name="コンテンツ プレースホルダー 2">
            <a:extLst>
              <a:ext uri="{FF2B5EF4-FFF2-40B4-BE49-F238E27FC236}">
                <a16:creationId xmlns:a16="http://schemas.microsoft.com/office/drawing/2014/main" id="{7AAB8048-6D1C-4FC4-8ED8-3F46B6CB24E1}"/>
              </a:ext>
            </a:extLst>
          </p:cNvPr>
          <p:cNvSpPr>
            <a:spLocks noGrp="1"/>
          </p:cNvSpPr>
          <p:nvPr>
            <p:ph idx="1"/>
          </p:nvPr>
        </p:nvSpPr>
        <p:spPr>
          <a:xfrm>
            <a:off x="838200" y="1778465"/>
            <a:ext cx="10515600" cy="4496499"/>
          </a:xfrm>
        </p:spPr>
        <p:txBody>
          <a:bodyPr>
            <a:normAutofit/>
          </a:bodyPr>
          <a:lstStyle/>
          <a:p>
            <a:pPr marL="0" indent="0">
              <a:buNone/>
            </a:pPr>
            <a:r>
              <a:rPr kumimoji="1" lang="ja-JP" altLang="en-US" dirty="0"/>
              <a:t>　</a:t>
            </a:r>
            <a:endParaRPr kumimoji="1" lang="en-US" altLang="ja-JP" dirty="0"/>
          </a:p>
          <a:p>
            <a:pPr marL="0" indent="0">
              <a:buNone/>
            </a:pPr>
            <a:r>
              <a:rPr kumimoji="1" lang="ja-JP" altLang="en-US" dirty="0"/>
              <a:t>　別紙「電子インボイス推進協議会の</a:t>
            </a:r>
            <a:r>
              <a:rPr kumimoji="1" lang="en-US" altLang="ja-JP" dirty="0"/>
              <a:t>HP</a:t>
            </a:r>
            <a:r>
              <a:rPr kumimoji="1" lang="ja-JP" altLang="en-US" dirty="0"/>
              <a:t>」を使って説明します。</a:t>
            </a:r>
            <a:endParaRPr kumimoji="1" lang="en-US" altLang="ja-JP" dirty="0"/>
          </a:p>
          <a:p>
            <a:pPr marL="0" indent="0">
              <a:buNone/>
            </a:pPr>
            <a:endParaRPr lang="en-US" altLang="ja-JP" dirty="0"/>
          </a:p>
          <a:p>
            <a:pPr marL="0" indent="0">
              <a:buNone/>
            </a:pPr>
            <a:r>
              <a:rPr lang="ja-JP" altLang="en-US" dirty="0"/>
              <a:t>　オールジャパン体制</a:t>
            </a:r>
            <a:endParaRPr lang="en-US" altLang="ja-JP" dirty="0"/>
          </a:p>
          <a:p>
            <a:pPr marL="0" indent="0">
              <a:buNone/>
            </a:pPr>
            <a:endParaRPr lang="en-US" altLang="ja-JP" dirty="0"/>
          </a:p>
          <a:p>
            <a:pPr marL="0" indent="0">
              <a:buNone/>
            </a:pPr>
            <a:r>
              <a:rPr lang="en-US" altLang="ja-JP" dirty="0"/>
              <a:t>2020.12.14 </a:t>
            </a:r>
            <a:r>
              <a:rPr lang="ja-JP" altLang="en-US" dirty="0"/>
              <a:t>日経</a:t>
            </a:r>
            <a:endParaRPr lang="en-US" altLang="ja-JP" dirty="0"/>
          </a:p>
          <a:p>
            <a:pPr marL="0" indent="0">
              <a:buNone/>
            </a:pPr>
            <a:r>
              <a:rPr kumimoji="1" lang="ja-JP" altLang="en-US" dirty="0"/>
              <a:t>　電子インボイス推進協議会は</a:t>
            </a:r>
            <a:r>
              <a:rPr kumimoji="1" lang="en-US" altLang="ja-JP" dirty="0"/>
              <a:t>2020</a:t>
            </a:r>
            <a:r>
              <a:rPr kumimoji="1" lang="ja-JP" altLang="en-US" dirty="0"/>
              <a:t>年</a:t>
            </a:r>
            <a:r>
              <a:rPr kumimoji="1" lang="en-US" altLang="ja-JP" dirty="0"/>
              <a:t>12</a:t>
            </a:r>
            <a:r>
              <a:rPr kumimoji="1" lang="ja-JP" altLang="en-US" dirty="0"/>
              <a:t>月</a:t>
            </a:r>
            <a:r>
              <a:rPr kumimoji="1" lang="en-US" altLang="ja-JP" dirty="0"/>
              <a:t>14</a:t>
            </a:r>
            <a:r>
              <a:rPr kumimoji="1" lang="ja-JP" altLang="en-US" dirty="0"/>
              <a:t>日、</a:t>
            </a:r>
            <a:r>
              <a:rPr kumimoji="1" lang="en-US" altLang="ja-JP" dirty="0"/>
              <a:t>2023</a:t>
            </a:r>
            <a:r>
              <a:rPr kumimoji="1" lang="ja-JP" altLang="en-US" dirty="0"/>
              <a:t>年</a:t>
            </a:r>
            <a:r>
              <a:rPr kumimoji="1" lang="en-US" altLang="ja-JP" dirty="0"/>
              <a:t>10</a:t>
            </a:r>
            <a:r>
              <a:rPr kumimoji="1" lang="ja-JP" altLang="en-US" dirty="0"/>
              <a:t>月開始予定のインボイス（適格請求書保存方式）の電子標準規格として「</a:t>
            </a:r>
            <a:r>
              <a:rPr kumimoji="1" lang="en-US" altLang="ja-JP" dirty="0" err="1"/>
              <a:t>Peppol</a:t>
            </a:r>
            <a:r>
              <a:rPr kumimoji="1" lang="ja-JP" altLang="en-US" dirty="0"/>
              <a:t>（ペポル）」を選定したと発表した。</a:t>
            </a:r>
            <a:endParaRPr kumimoji="1" lang="en-US" altLang="ja-JP" dirty="0"/>
          </a:p>
          <a:p>
            <a:pPr marL="0" indent="0">
              <a:buNone/>
            </a:pPr>
            <a:r>
              <a:rPr kumimoji="1" lang="ja-JP" altLang="en-US" dirty="0"/>
              <a:t>平井大臣は「</a:t>
            </a:r>
            <a:r>
              <a:rPr kumimoji="1" lang="en-US" altLang="ja-JP" dirty="0" err="1"/>
              <a:t>Peppol</a:t>
            </a:r>
            <a:r>
              <a:rPr kumimoji="1" lang="ja-JP" altLang="en-US" dirty="0"/>
              <a:t>の採用に賛成だ」と発言。「</a:t>
            </a:r>
            <a:r>
              <a:rPr kumimoji="1" lang="en-US" altLang="ja-JP" dirty="0"/>
              <a:t>2021</a:t>
            </a:r>
            <a:r>
              <a:rPr kumimoji="1" lang="ja-JP" altLang="en-US" dirty="0"/>
              <a:t>年にデジタル庁ができてから最初の仕事になるだろう。フラッグシッププロジェクトとしてやらせていただく」と協力を約束した。</a:t>
            </a:r>
          </a:p>
          <a:p>
            <a:pPr marL="0" indent="0">
              <a:buNone/>
            </a:pPr>
            <a:endParaRPr kumimoji="1" lang="ja-JP" altLang="en-US" dirty="0"/>
          </a:p>
        </p:txBody>
      </p:sp>
      <p:sp>
        <p:nvSpPr>
          <p:cNvPr id="4" name="スライド番号プレースホルダー 3">
            <a:extLst>
              <a:ext uri="{FF2B5EF4-FFF2-40B4-BE49-F238E27FC236}">
                <a16:creationId xmlns:a16="http://schemas.microsoft.com/office/drawing/2014/main" id="{5F1C4CAA-CA9D-45E9-89D7-0A4D0633DB9B}"/>
              </a:ext>
            </a:extLst>
          </p:cNvPr>
          <p:cNvSpPr>
            <a:spLocks noGrp="1"/>
          </p:cNvSpPr>
          <p:nvPr>
            <p:ph type="sldNum" sz="quarter" idx="12"/>
          </p:nvPr>
        </p:nvSpPr>
        <p:spPr/>
        <p:txBody>
          <a:bodyPr/>
          <a:lstStyle/>
          <a:p>
            <a:fld id="{F81448B9-7323-408F-98FA-080380C2982C}" type="slidenum">
              <a:rPr kumimoji="1" lang="ja-JP" altLang="en-US" smtClean="0"/>
              <a:t>12</a:t>
            </a:fld>
            <a:endParaRPr kumimoji="1" lang="ja-JP" altLang="en-US"/>
          </a:p>
        </p:txBody>
      </p:sp>
    </p:spTree>
    <p:extLst>
      <p:ext uri="{BB962C8B-B14F-4D97-AF65-F5344CB8AC3E}">
        <p14:creationId xmlns:p14="http://schemas.microsoft.com/office/powerpoint/2010/main" val="33724443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9C788E-4842-4ED3-B1F6-DD4AA4DC84CE}"/>
              </a:ext>
            </a:extLst>
          </p:cNvPr>
          <p:cNvSpPr>
            <a:spLocks noGrp="1"/>
          </p:cNvSpPr>
          <p:nvPr>
            <p:ph type="title"/>
          </p:nvPr>
        </p:nvSpPr>
        <p:spPr>
          <a:xfrm>
            <a:off x="838200" y="813732"/>
            <a:ext cx="10515600" cy="660226"/>
          </a:xfrm>
        </p:spPr>
        <p:txBody>
          <a:bodyPr>
            <a:normAutofit/>
          </a:bodyPr>
          <a:lstStyle/>
          <a:p>
            <a:r>
              <a:rPr lang="en-US" altLang="ja-JP" sz="4000" dirty="0"/>
              <a:t>11. </a:t>
            </a:r>
            <a:r>
              <a:rPr lang="ja-JP" altLang="en-US" sz="4000" dirty="0"/>
              <a:t>終わりに</a:t>
            </a:r>
            <a:endParaRPr kumimoji="1" lang="ja-JP" altLang="en-US" sz="4000" dirty="0"/>
          </a:p>
        </p:txBody>
      </p:sp>
      <p:sp>
        <p:nvSpPr>
          <p:cNvPr id="3" name="コンテンツ プレースホルダー 2">
            <a:extLst>
              <a:ext uri="{FF2B5EF4-FFF2-40B4-BE49-F238E27FC236}">
                <a16:creationId xmlns:a16="http://schemas.microsoft.com/office/drawing/2014/main" id="{7AAB8048-6D1C-4FC4-8ED8-3F46B6CB24E1}"/>
              </a:ext>
            </a:extLst>
          </p:cNvPr>
          <p:cNvSpPr>
            <a:spLocks noGrp="1"/>
          </p:cNvSpPr>
          <p:nvPr>
            <p:ph idx="1"/>
          </p:nvPr>
        </p:nvSpPr>
        <p:spPr>
          <a:xfrm>
            <a:off x="838200" y="1778465"/>
            <a:ext cx="10515600" cy="4496499"/>
          </a:xfrm>
        </p:spPr>
        <p:txBody>
          <a:bodyPr>
            <a:normAutofit/>
          </a:bodyPr>
          <a:lstStyle/>
          <a:p>
            <a:pPr marL="0" indent="0">
              <a:buNone/>
            </a:pPr>
            <a:r>
              <a:rPr kumimoji="1" lang="ja-JP" altLang="en-US" dirty="0"/>
              <a:t>　</a:t>
            </a:r>
            <a:endParaRPr kumimoji="1" lang="en-US" altLang="ja-JP" dirty="0"/>
          </a:p>
          <a:p>
            <a:pPr marL="0" indent="0">
              <a:buNone/>
            </a:pPr>
            <a:r>
              <a:rPr kumimoji="1" lang="ja-JP" altLang="en-US" dirty="0"/>
              <a:t>　いま、税法は大変革期と認識しています。</a:t>
            </a:r>
            <a:endParaRPr kumimoji="1" lang="en-US" altLang="ja-JP" dirty="0"/>
          </a:p>
          <a:p>
            <a:pPr marL="0" indent="0">
              <a:buNone/>
            </a:pPr>
            <a:r>
              <a:rPr lang="ja-JP" altLang="en-US" dirty="0"/>
              <a:t>　</a:t>
            </a:r>
            <a:endParaRPr lang="en-US" altLang="ja-JP" dirty="0"/>
          </a:p>
          <a:p>
            <a:pPr marL="0" indent="0">
              <a:buNone/>
            </a:pPr>
            <a:r>
              <a:rPr kumimoji="1" lang="ja-JP" altLang="en-US" dirty="0"/>
              <a:t>　当該「インボイス制度」をはじめ、超直前で２年延期になった「電子帳簿保存法の義務化」に加え</a:t>
            </a:r>
            <a:endParaRPr kumimoji="1" lang="en-US" altLang="ja-JP" dirty="0"/>
          </a:p>
          <a:p>
            <a:pPr marL="0" indent="0">
              <a:buNone/>
            </a:pPr>
            <a:r>
              <a:rPr lang="ja-JP" altLang="en-US" dirty="0"/>
              <a:t>　</a:t>
            </a:r>
            <a:r>
              <a:rPr kumimoji="1" lang="ja-JP" altLang="en-US" dirty="0"/>
              <a:t>て、「デジタル化」など、個人事業主にとっても大きなインパクトがある改正が目白押しです。</a:t>
            </a:r>
          </a:p>
          <a:p>
            <a:pPr marL="0" indent="0">
              <a:buNone/>
            </a:pPr>
            <a:endParaRPr kumimoji="1" lang="en-US" altLang="ja-JP" dirty="0"/>
          </a:p>
          <a:p>
            <a:pPr marL="0" indent="0">
              <a:buNone/>
            </a:pPr>
            <a:r>
              <a:rPr lang="ja-JP" altLang="en-US" dirty="0"/>
              <a:t>　「税理士に依頼できない者は法人を設立するな」という話を聞いたことがありますが</a:t>
            </a:r>
            <a:endParaRPr lang="en-US" altLang="ja-JP" dirty="0"/>
          </a:p>
          <a:p>
            <a:pPr marL="0" indent="0">
              <a:buNone/>
            </a:pPr>
            <a:r>
              <a:rPr lang="ja-JP" altLang="en-US" dirty="0"/>
              <a:t>　「今後は、</a:t>
            </a:r>
            <a:r>
              <a:rPr lang="en-US" altLang="ja-JP" dirty="0"/>
              <a:t>B to B </a:t>
            </a:r>
            <a:r>
              <a:rPr lang="ja-JP" altLang="en-US" dirty="0"/>
              <a:t>である以上、個人事業主も消費税の申告納税を行い、複式簿記で帳簿を作成し、</a:t>
            </a:r>
            <a:endParaRPr lang="en-US" altLang="ja-JP" dirty="0"/>
          </a:p>
          <a:p>
            <a:pPr marL="0" indent="0">
              <a:buNone/>
            </a:pPr>
            <a:r>
              <a:rPr lang="ja-JP" altLang="en-US" dirty="0"/>
              <a:t>　電子申告がマストだよ」という状況になったならば、税理士に依頼しないで確定申告を行うというの</a:t>
            </a:r>
            <a:endParaRPr lang="en-US" altLang="ja-JP" dirty="0"/>
          </a:p>
          <a:p>
            <a:pPr marL="0" indent="0">
              <a:buNone/>
            </a:pPr>
            <a:r>
              <a:rPr lang="ja-JP" altLang="en-US" dirty="0"/>
              <a:t>　は非常に厳しいのでは、と個人的には感じています。</a:t>
            </a:r>
            <a:endParaRPr lang="en-US" altLang="ja-JP" dirty="0"/>
          </a:p>
        </p:txBody>
      </p:sp>
      <p:sp>
        <p:nvSpPr>
          <p:cNvPr id="4" name="スライド番号プレースホルダー 3">
            <a:extLst>
              <a:ext uri="{FF2B5EF4-FFF2-40B4-BE49-F238E27FC236}">
                <a16:creationId xmlns:a16="http://schemas.microsoft.com/office/drawing/2014/main" id="{5F1C4CAA-CA9D-45E9-89D7-0A4D0633DB9B}"/>
              </a:ext>
            </a:extLst>
          </p:cNvPr>
          <p:cNvSpPr>
            <a:spLocks noGrp="1"/>
          </p:cNvSpPr>
          <p:nvPr>
            <p:ph type="sldNum" sz="quarter" idx="12"/>
          </p:nvPr>
        </p:nvSpPr>
        <p:spPr/>
        <p:txBody>
          <a:bodyPr/>
          <a:lstStyle/>
          <a:p>
            <a:fld id="{F81448B9-7323-408F-98FA-080380C2982C}" type="slidenum">
              <a:rPr kumimoji="1" lang="ja-JP" altLang="en-US" smtClean="0"/>
              <a:t>13</a:t>
            </a:fld>
            <a:endParaRPr kumimoji="1" lang="ja-JP" altLang="en-US"/>
          </a:p>
        </p:txBody>
      </p:sp>
    </p:spTree>
    <p:extLst>
      <p:ext uri="{BB962C8B-B14F-4D97-AF65-F5344CB8AC3E}">
        <p14:creationId xmlns:p14="http://schemas.microsoft.com/office/powerpoint/2010/main" val="1961362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3E2CDF-12BE-410A-8EA6-7C8550E9575F}"/>
              </a:ext>
            </a:extLst>
          </p:cNvPr>
          <p:cNvSpPr>
            <a:spLocks noGrp="1"/>
          </p:cNvSpPr>
          <p:nvPr>
            <p:ph type="title"/>
          </p:nvPr>
        </p:nvSpPr>
        <p:spPr/>
        <p:txBody>
          <a:bodyPr/>
          <a:lstStyle/>
          <a:p>
            <a:r>
              <a:rPr kumimoji="1" lang="ja-JP" altLang="en-US" dirty="0"/>
              <a:t>ご清聴ありがとうございました。</a:t>
            </a:r>
          </a:p>
        </p:txBody>
      </p:sp>
      <p:sp>
        <p:nvSpPr>
          <p:cNvPr id="3" name="コンテンツ プレースホルダー 2">
            <a:extLst>
              <a:ext uri="{FF2B5EF4-FFF2-40B4-BE49-F238E27FC236}">
                <a16:creationId xmlns:a16="http://schemas.microsoft.com/office/drawing/2014/main" id="{D3EE9DB2-8D42-4784-8558-F6C04278DBA6}"/>
              </a:ext>
            </a:extLst>
          </p:cNvPr>
          <p:cNvSpPr>
            <a:spLocks noGrp="1"/>
          </p:cNvSpPr>
          <p:nvPr>
            <p:ph idx="1"/>
          </p:nvPr>
        </p:nvSpPr>
        <p:spPr/>
        <p:txBody>
          <a:bodyPr>
            <a:normAutofit/>
          </a:bodyPr>
          <a:lstStyle/>
          <a:p>
            <a:pPr marL="0" indent="0">
              <a:buNone/>
            </a:pPr>
            <a:r>
              <a:rPr kumimoji="1" lang="ja-JP" altLang="en-US" dirty="0"/>
              <a:t>山崎喬税理士事務所</a:t>
            </a:r>
          </a:p>
          <a:p>
            <a:pPr marL="0" indent="0">
              <a:buNone/>
            </a:pPr>
            <a:r>
              <a:rPr kumimoji="1" lang="ja-JP" altLang="en-US" dirty="0"/>
              <a:t>税理士　山崎　喬</a:t>
            </a:r>
          </a:p>
          <a:p>
            <a:pPr marL="0" indent="0">
              <a:buNone/>
            </a:pPr>
            <a:endParaRPr kumimoji="1" lang="ja-JP" altLang="en-US" dirty="0"/>
          </a:p>
          <a:p>
            <a:pPr marL="0" indent="0">
              <a:buNone/>
            </a:pPr>
            <a:r>
              <a:rPr kumimoji="1" lang="ja-JP" altLang="en-US" dirty="0"/>
              <a:t>〒</a:t>
            </a:r>
            <a:r>
              <a:rPr kumimoji="1" lang="en-US" altLang="ja-JP" dirty="0"/>
              <a:t>270-2262</a:t>
            </a:r>
          </a:p>
          <a:p>
            <a:pPr marL="0" indent="0">
              <a:buNone/>
            </a:pPr>
            <a:r>
              <a:rPr kumimoji="1" lang="ja-JP" altLang="en-US" dirty="0"/>
              <a:t>千葉県松戸市常盤平双葉町</a:t>
            </a:r>
            <a:r>
              <a:rPr kumimoji="1" lang="en-US" altLang="ja-JP" dirty="0"/>
              <a:t>14</a:t>
            </a:r>
            <a:r>
              <a:rPr kumimoji="1" lang="ja-JP" altLang="en-US" dirty="0"/>
              <a:t>番地の</a:t>
            </a:r>
            <a:r>
              <a:rPr kumimoji="1" lang="en-US" altLang="ja-JP" dirty="0"/>
              <a:t>52</a:t>
            </a:r>
            <a:endParaRPr kumimoji="1" lang="ja-JP" altLang="en-US" dirty="0"/>
          </a:p>
          <a:p>
            <a:pPr marL="0" indent="0">
              <a:buNone/>
            </a:pPr>
            <a:r>
              <a:rPr lang="en-US" altLang="ja-JP" dirty="0"/>
              <a:t>info</a:t>
            </a:r>
            <a:r>
              <a:rPr kumimoji="1" lang="en-US" altLang="ja-JP" dirty="0"/>
              <a:t>@yamazaki-taxoffice.com</a:t>
            </a:r>
          </a:p>
          <a:p>
            <a:endParaRPr kumimoji="1" lang="ja-JP" altLang="en-US" dirty="0"/>
          </a:p>
        </p:txBody>
      </p:sp>
      <p:sp>
        <p:nvSpPr>
          <p:cNvPr id="4" name="スライド番号プレースホルダー 3">
            <a:extLst>
              <a:ext uri="{FF2B5EF4-FFF2-40B4-BE49-F238E27FC236}">
                <a16:creationId xmlns:a16="http://schemas.microsoft.com/office/drawing/2014/main" id="{C481DA19-D9CD-42AC-B59D-2F57D69B2B64}"/>
              </a:ext>
            </a:extLst>
          </p:cNvPr>
          <p:cNvSpPr>
            <a:spLocks noGrp="1"/>
          </p:cNvSpPr>
          <p:nvPr>
            <p:ph type="sldNum" sz="quarter" idx="12"/>
          </p:nvPr>
        </p:nvSpPr>
        <p:spPr/>
        <p:txBody>
          <a:bodyPr/>
          <a:lstStyle/>
          <a:p>
            <a:fld id="{F81448B9-7323-408F-98FA-080380C2982C}" type="slidenum">
              <a:rPr kumimoji="1" lang="ja-JP" altLang="en-US" smtClean="0"/>
              <a:t>14</a:t>
            </a:fld>
            <a:endParaRPr kumimoji="1" lang="ja-JP" altLang="en-US"/>
          </a:p>
        </p:txBody>
      </p:sp>
    </p:spTree>
    <p:extLst>
      <p:ext uri="{BB962C8B-B14F-4D97-AF65-F5344CB8AC3E}">
        <p14:creationId xmlns:p14="http://schemas.microsoft.com/office/powerpoint/2010/main" val="12760385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88D06E-EBFC-41B1-868B-AF82B174CA6D}"/>
              </a:ext>
            </a:extLst>
          </p:cNvPr>
          <p:cNvSpPr>
            <a:spLocks noGrp="1"/>
          </p:cNvSpPr>
          <p:nvPr>
            <p:ph type="title"/>
          </p:nvPr>
        </p:nvSpPr>
        <p:spPr>
          <a:xfrm>
            <a:off x="838200" y="591422"/>
            <a:ext cx="10515600" cy="868262"/>
          </a:xfrm>
        </p:spPr>
        <p:txBody>
          <a:bodyPr>
            <a:normAutofit fontScale="90000"/>
          </a:bodyPr>
          <a:lstStyle/>
          <a:p>
            <a:br>
              <a:rPr kumimoji="1" lang="en-US" altLang="ja-JP" dirty="0"/>
            </a:br>
            <a:r>
              <a:rPr lang="en-US" altLang="ja-JP" dirty="0"/>
              <a:t>1. </a:t>
            </a:r>
            <a:r>
              <a:rPr kumimoji="1" lang="ja-JP" altLang="en-US" dirty="0"/>
              <a:t>本日の目的</a:t>
            </a:r>
          </a:p>
        </p:txBody>
      </p:sp>
      <p:sp>
        <p:nvSpPr>
          <p:cNvPr id="3" name="コンテンツ プレースホルダー 2">
            <a:extLst>
              <a:ext uri="{FF2B5EF4-FFF2-40B4-BE49-F238E27FC236}">
                <a16:creationId xmlns:a16="http://schemas.microsoft.com/office/drawing/2014/main" id="{FA50F425-F635-4328-BC34-62CFCE2599EA}"/>
              </a:ext>
            </a:extLst>
          </p:cNvPr>
          <p:cNvSpPr>
            <a:spLocks noGrp="1"/>
          </p:cNvSpPr>
          <p:nvPr>
            <p:ph idx="1"/>
          </p:nvPr>
        </p:nvSpPr>
        <p:spPr>
          <a:xfrm>
            <a:off x="838200" y="1753299"/>
            <a:ext cx="10515600" cy="4513278"/>
          </a:xfrm>
        </p:spPr>
        <p:txBody>
          <a:bodyPr>
            <a:normAutofit/>
          </a:bodyPr>
          <a:lstStyle/>
          <a:p>
            <a:pPr marL="0" indent="0">
              <a:buNone/>
            </a:pPr>
            <a:endParaRPr lang="en-US" altLang="ja-JP" dirty="0"/>
          </a:p>
          <a:p>
            <a:r>
              <a:rPr kumimoji="1" lang="en-US" altLang="ja-JP" dirty="0"/>
              <a:t>2021</a:t>
            </a:r>
            <a:r>
              <a:rPr kumimoji="1" lang="ja-JP" altLang="en-US" dirty="0"/>
              <a:t>年（令和</a:t>
            </a:r>
            <a:r>
              <a:rPr kumimoji="1" lang="en-US" altLang="ja-JP" dirty="0"/>
              <a:t>3</a:t>
            </a:r>
            <a:r>
              <a:rPr kumimoji="1" lang="ja-JP" altLang="en-US" dirty="0"/>
              <a:t>年）</a:t>
            </a:r>
            <a:r>
              <a:rPr kumimoji="1" lang="en-US" altLang="ja-JP" dirty="0"/>
              <a:t>10</a:t>
            </a:r>
            <a:r>
              <a:rPr kumimoji="1" lang="ja-JP" altLang="en-US" dirty="0"/>
              <a:t>月　登録スタート</a:t>
            </a:r>
            <a:endParaRPr kumimoji="1" lang="en-US" altLang="ja-JP" dirty="0"/>
          </a:p>
          <a:p>
            <a:endParaRPr lang="en-US" altLang="ja-JP" dirty="0"/>
          </a:p>
          <a:p>
            <a:r>
              <a:rPr kumimoji="1" lang="en-US" altLang="ja-JP" dirty="0"/>
              <a:t>2023</a:t>
            </a:r>
            <a:r>
              <a:rPr kumimoji="1" lang="ja-JP" altLang="en-US" dirty="0"/>
              <a:t>年（令和</a:t>
            </a:r>
            <a:r>
              <a:rPr kumimoji="1" lang="en-US" altLang="ja-JP" dirty="0"/>
              <a:t>5</a:t>
            </a:r>
            <a:r>
              <a:rPr kumimoji="1" lang="ja-JP" altLang="en-US" dirty="0"/>
              <a:t>年）  </a:t>
            </a:r>
            <a:r>
              <a:rPr kumimoji="1" lang="en-US" altLang="ja-JP" dirty="0"/>
              <a:t>3</a:t>
            </a:r>
            <a:r>
              <a:rPr kumimoji="1" lang="ja-JP" altLang="en-US" dirty="0"/>
              <a:t>月　登録期限</a:t>
            </a:r>
            <a:endParaRPr kumimoji="1" lang="en-US" altLang="ja-JP" dirty="0"/>
          </a:p>
          <a:p>
            <a:endParaRPr kumimoji="1" lang="ja-JP" altLang="en-US" dirty="0"/>
          </a:p>
          <a:p>
            <a:r>
              <a:rPr kumimoji="1" lang="en-US" altLang="ja-JP" dirty="0"/>
              <a:t>2023</a:t>
            </a:r>
            <a:r>
              <a:rPr kumimoji="1" lang="ja-JP" altLang="en-US" dirty="0"/>
              <a:t>年（令和</a:t>
            </a:r>
            <a:r>
              <a:rPr kumimoji="1" lang="en-US" altLang="ja-JP" dirty="0"/>
              <a:t>5</a:t>
            </a:r>
            <a:r>
              <a:rPr kumimoji="1" lang="ja-JP" altLang="en-US" dirty="0"/>
              <a:t>年）</a:t>
            </a:r>
            <a:r>
              <a:rPr kumimoji="1" lang="en-US" altLang="ja-JP" dirty="0"/>
              <a:t>10</a:t>
            </a:r>
            <a:r>
              <a:rPr kumimoji="1" lang="ja-JP" altLang="en-US" dirty="0"/>
              <a:t>月　インボイス制度スタート</a:t>
            </a:r>
          </a:p>
          <a:p>
            <a:endParaRPr kumimoji="1" lang="ja-JP" altLang="en-US" dirty="0"/>
          </a:p>
          <a:p>
            <a:r>
              <a:rPr kumimoji="1" lang="ja-JP" altLang="en-US" dirty="0"/>
              <a:t>インボイス制度が、土地家屋調査士事務所の経営（</a:t>
            </a:r>
            <a:r>
              <a:rPr kumimoji="1" lang="en-US" altLang="ja-JP" dirty="0"/>
              <a:t>CASH</a:t>
            </a:r>
            <a:r>
              <a:rPr kumimoji="1" lang="ja-JP" altLang="en-US" dirty="0"/>
              <a:t>の観点、損益の観点、事務手数の観点）に与える影響についてお話をさせていただきます。</a:t>
            </a:r>
          </a:p>
          <a:p>
            <a:endParaRPr kumimoji="1" lang="ja-JP" altLang="en-US" dirty="0"/>
          </a:p>
          <a:p>
            <a:endParaRPr kumimoji="1" lang="ja-JP" altLang="en-US" dirty="0"/>
          </a:p>
        </p:txBody>
      </p:sp>
      <p:sp>
        <p:nvSpPr>
          <p:cNvPr id="4" name="スライド番号プレースホルダー 3">
            <a:extLst>
              <a:ext uri="{FF2B5EF4-FFF2-40B4-BE49-F238E27FC236}">
                <a16:creationId xmlns:a16="http://schemas.microsoft.com/office/drawing/2014/main" id="{C79E9B75-CEF0-40D6-8ED7-097C809C32D2}"/>
              </a:ext>
            </a:extLst>
          </p:cNvPr>
          <p:cNvSpPr>
            <a:spLocks noGrp="1"/>
          </p:cNvSpPr>
          <p:nvPr>
            <p:ph type="sldNum" sz="quarter" idx="12"/>
          </p:nvPr>
        </p:nvSpPr>
        <p:spPr/>
        <p:txBody>
          <a:bodyPr/>
          <a:lstStyle/>
          <a:p>
            <a:fld id="{F81448B9-7323-408F-98FA-080380C2982C}" type="slidenum">
              <a:rPr kumimoji="1" lang="ja-JP" altLang="en-US" smtClean="0"/>
              <a:t>2</a:t>
            </a:fld>
            <a:endParaRPr kumimoji="1" lang="ja-JP" altLang="en-US"/>
          </a:p>
        </p:txBody>
      </p:sp>
    </p:spTree>
    <p:extLst>
      <p:ext uri="{BB962C8B-B14F-4D97-AF65-F5344CB8AC3E}">
        <p14:creationId xmlns:p14="http://schemas.microsoft.com/office/powerpoint/2010/main" val="1320852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979C61-43F5-4685-A705-4BFF06F526EC}"/>
              </a:ext>
            </a:extLst>
          </p:cNvPr>
          <p:cNvSpPr>
            <a:spLocks noGrp="1"/>
          </p:cNvSpPr>
          <p:nvPr>
            <p:ph type="title"/>
          </p:nvPr>
        </p:nvSpPr>
        <p:spPr>
          <a:xfrm>
            <a:off x="838200" y="859872"/>
            <a:ext cx="10515600" cy="717258"/>
          </a:xfrm>
        </p:spPr>
        <p:txBody>
          <a:bodyPr/>
          <a:lstStyle/>
          <a:p>
            <a:r>
              <a:rPr kumimoji="1" lang="en-US" altLang="ja-JP" dirty="0"/>
              <a:t>2. </a:t>
            </a:r>
            <a:r>
              <a:rPr kumimoji="1" lang="ja-JP" altLang="en-US" dirty="0"/>
              <a:t>自己紹介</a:t>
            </a:r>
          </a:p>
        </p:txBody>
      </p:sp>
      <p:sp>
        <p:nvSpPr>
          <p:cNvPr id="3" name="コンテンツ プレースホルダー 2">
            <a:extLst>
              <a:ext uri="{FF2B5EF4-FFF2-40B4-BE49-F238E27FC236}">
                <a16:creationId xmlns:a16="http://schemas.microsoft.com/office/drawing/2014/main" id="{1900FBD0-D7E7-48FE-950B-2C635D536572}"/>
              </a:ext>
            </a:extLst>
          </p:cNvPr>
          <p:cNvSpPr>
            <a:spLocks noGrp="1"/>
          </p:cNvSpPr>
          <p:nvPr>
            <p:ph idx="1"/>
          </p:nvPr>
        </p:nvSpPr>
        <p:spPr>
          <a:xfrm>
            <a:off x="838200" y="1853967"/>
            <a:ext cx="10515600" cy="4144161"/>
          </a:xfrm>
        </p:spPr>
        <p:txBody>
          <a:bodyPr>
            <a:normAutofit fontScale="32500" lnSpcReduction="20000"/>
          </a:bodyPr>
          <a:lstStyle/>
          <a:p>
            <a:pPr marL="0" indent="0">
              <a:buNone/>
            </a:pPr>
            <a:r>
              <a:rPr kumimoji="1" lang="ja-JP" altLang="en-US" sz="5000" dirty="0">
                <a:latin typeface="ＭＳ Ｐゴシック 本文"/>
              </a:rPr>
              <a:t>＜学歴＞　</a:t>
            </a:r>
          </a:p>
          <a:p>
            <a:pPr marL="0" indent="0">
              <a:buNone/>
            </a:pPr>
            <a:r>
              <a:rPr kumimoji="1" lang="en-US" altLang="ja-JP" sz="5000" dirty="0">
                <a:latin typeface="ＭＳ Ｐゴシック 本文"/>
              </a:rPr>
              <a:t>1999</a:t>
            </a:r>
            <a:r>
              <a:rPr kumimoji="1" lang="ja-JP" altLang="en-US" sz="5000" dirty="0">
                <a:latin typeface="ＭＳ Ｐゴシック 本文"/>
              </a:rPr>
              <a:t>年（平成</a:t>
            </a:r>
            <a:r>
              <a:rPr kumimoji="1" lang="en-US" altLang="ja-JP" sz="5000" dirty="0">
                <a:latin typeface="ＭＳ Ｐゴシック 本文"/>
              </a:rPr>
              <a:t>11</a:t>
            </a:r>
            <a:r>
              <a:rPr kumimoji="1" lang="ja-JP" altLang="en-US" sz="5000" dirty="0">
                <a:latin typeface="ＭＳ Ｐゴシック 本文"/>
              </a:rPr>
              <a:t>年）　中央大学商学部会計学科　卒業</a:t>
            </a:r>
            <a:endParaRPr kumimoji="1" lang="en-US" altLang="ja-JP" sz="5000" dirty="0">
              <a:latin typeface="ＭＳ Ｐゴシック 本文"/>
            </a:endParaRPr>
          </a:p>
          <a:p>
            <a:pPr marL="0" indent="0">
              <a:buNone/>
            </a:pPr>
            <a:endParaRPr kumimoji="1" lang="ja-JP" altLang="en-US" sz="5000" dirty="0">
              <a:latin typeface="ＭＳ Ｐゴシック 本文"/>
            </a:endParaRPr>
          </a:p>
          <a:p>
            <a:pPr marL="0" indent="0">
              <a:buNone/>
            </a:pPr>
            <a:r>
              <a:rPr kumimoji="1" lang="ja-JP" altLang="en-US" sz="5000" dirty="0">
                <a:latin typeface="ＭＳ Ｐゴシック 本文"/>
              </a:rPr>
              <a:t>＜職歴＞</a:t>
            </a:r>
          </a:p>
          <a:p>
            <a:pPr marL="0" indent="0">
              <a:buNone/>
            </a:pPr>
            <a:r>
              <a:rPr kumimoji="1" lang="ja-JP" altLang="en-US" sz="5000" dirty="0">
                <a:latin typeface="ＭＳ Ｐゴシック 本文"/>
              </a:rPr>
              <a:t>一部上場企業の法務コンプライアンス部門約</a:t>
            </a:r>
            <a:r>
              <a:rPr kumimoji="1" lang="en-US" altLang="ja-JP" sz="5000" dirty="0">
                <a:latin typeface="ＭＳ Ｐゴシック 本文"/>
              </a:rPr>
              <a:t>5</a:t>
            </a:r>
            <a:r>
              <a:rPr kumimoji="1" lang="ja-JP" altLang="en-US" sz="5000" dirty="0">
                <a:latin typeface="ＭＳ Ｐゴシック 本文"/>
              </a:rPr>
              <a:t>年、経理部門約</a:t>
            </a:r>
            <a:r>
              <a:rPr kumimoji="1" lang="en-US" altLang="ja-JP" sz="5000" dirty="0">
                <a:latin typeface="ＭＳ Ｐゴシック 本文"/>
              </a:rPr>
              <a:t>10</a:t>
            </a:r>
            <a:r>
              <a:rPr kumimoji="1" lang="ja-JP" altLang="en-US" sz="5000" dirty="0">
                <a:latin typeface="ＭＳ Ｐゴシック 本文"/>
              </a:rPr>
              <a:t>年</a:t>
            </a:r>
          </a:p>
          <a:p>
            <a:pPr marL="0" indent="0">
              <a:buNone/>
            </a:pPr>
            <a:r>
              <a:rPr kumimoji="1" lang="ja-JP" altLang="en-US" sz="5000" dirty="0">
                <a:latin typeface="ＭＳ Ｐゴシック 本文"/>
              </a:rPr>
              <a:t>　　　（法務コンプラ）</a:t>
            </a:r>
          </a:p>
          <a:p>
            <a:pPr marL="0" indent="0">
              <a:buNone/>
            </a:pPr>
            <a:r>
              <a:rPr kumimoji="1" lang="ja-JP" altLang="en-US" sz="5000" dirty="0">
                <a:latin typeface="ＭＳ Ｐゴシック 本文"/>
              </a:rPr>
              <a:t>　　　　・株主総会運営</a:t>
            </a:r>
          </a:p>
          <a:p>
            <a:pPr marL="0" indent="0">
              <a:buNone/>
            </a:pPr>
            <a:r>
              <a:rPr kumimoji="1" lang="ja-JP" altLang="en-US" sz="5000" dirty="0">
                <a:latin typeface="ＭＳ Ｐゴシック 本文"/>
              </a:rPr>
              <a:t>　　　　・上場企業同士の合併（一部上場が二部上場を吸収）</a:t>
            </a:r>
          </a:p>
          <a:p>
            <a:pPr marL="0" indent="0">
              <a:buNone/>
            </a:pPr>
            <a:r>
              <a:rPr kumimoji="1" lang="ja-JP" altLang="en-US" sz="5000" dirty="0">
                <a:latin typeface="ＭＳ Ｐゴシック 本文"/>
              </a:rPr>
              <a:t>　　　　・会社更生法を申立て黒字倒産で上場廃止（リーマンショックの年）（</a:t>
            </a:r>
            <a:r>
              <a:rPr kumimoji="1" lang="en-US" altLang="ja-JP" sz="5000" dirty="0">
                <a:latin typeface="ＭＳ Ｐゴシック 本文"/>
              </a:rPr>
              <a:t>100</a:t>
            </a:r>
            <a:r>
              <a:rPr kumimoji="1" lang="ja-JP" altLang="en-US" sz="5000" dirty="0">
                <a:latin typeface="ＭＳ Ｐゴシック 本文"/>
              </a:rPr>
              <a:t>％無償減資）</a:t>
            </a:r>
          </a:p>
          <a:p>
            <a:pPr marL="0" indent="0">
              <a:buNone/>
            </a:pPr>
            <a:r>
              <a:rPr kumimoji="1" lang="ja-JP" altLang="en-US" sz="5000" dirty="0">
                <a:latin typeface="ＭＳ Ｐゴシック 本文"/>
              </a:rPr>
              <a:t>　　　　・その後、再上場</a:t>
            </a:r>
          </a:p>
          <a:p>
            <a:pPr marL="0" indent="0">
              <a:buNone/>
            </a:pPr>
            <a:r>
              <a:rPr kumimoji="1" lang="ja-JP" altLang="en-US" sz="5000" dirty="0">
                <a:latin typeface="ＭＳ Ｐゴシック 本文"/>
              </a:rPr>
              <a:t>　　　　・会社分割によるホールディングス化等の組織再編</a:t>
            </a:r>
          </a:p>
          <a:p>
            <a:pPr marL="0" indent="0">
              <a:buNone/>
            </a:pPr>
            <a:r>
              <a:rPr kumimoji="1" lang="ja-JP" altLang="en-US" sz="5000" dirty="0">
                <a:latin typeface="ＭＳ Ｐゴシック 本文"/>
              </a:rPr>
              <a:t>　　　　・自然債務の弁済と会社更生法</a:t>
            </a:r>
            <a:r>
              <a:rPr kumimoji="1" lang="ja-JP" altLang="en-US" sz="3200" dirty="0">
                <a:latin typeface="ＭＳ Ｐゴシック 本文"/>
              </a:rPr>
              <a:t>　　　　</a:t>
            </a:r>
          </a:p>
          <a:p>
            <a:pPr marL="0" indent="0">
              <a:buNone/>
            </a:pPr>
            <a:endParaRPr kumimoji="1" lang="ja-JP" altLang="en-US" dirty="0"/>
          </a:p>
        </p:txBody>
      </p:sp>
      <p:sp>
        <p:nvSpPr>
          <p:cNvPr id="4" name="スライド番号プレースホルダー 3">
            <a:extLst>
              <a:ext uri="{FF2B5EF4-FFF2-40B4-BE49-F238E27FC236}">
                <a16:creationId xmlns:a16="http://schemas.microsoft.com/office/drawing/2014/main" id="{8B2EEE86-F862-4088-8F8E-A999CD9D1B09}"/>
              </a:ext>
            </a:extLst>
          </p:cNvPr>
          <p:cNvSpPr>
            <a:spLocks noGrp="1"/>
          </p:cNvSpPr>
          <p:nvPr>
            <p:ph type="sldNum" sz="quarter" idx="12"/>
          </p:nvPr>
        </p:nvSpPr>
        <p:spPr/>
        <p:txBody>
          <a:bodyPr/>
          <a:lstStyle/>
          <a:p>
            <a:fld id="{F81448B9-7323-408F-98FA-080380C2982C}" type="slidenum">
              <a:rPr kumimoji="1" lang="ja-JP" altLang="en-US" smtClean="0"/>
              <a:t>3</a:t>
            </a:fld>
            <a:endParaRPr kumimoji="1" lang="ja-JP" altLang="en-US"/>
          </a:p>
        </p:txBody>
      </p:sp>
    </p:spTree>
    <p:extLst>
      <p:ext uri="{BB962C8B-B14F-4D97-AF65-F5344CB8AC3E}">
        <p14:creationId xmlns:p14="http://schemas.microsoft.com/office/powerpoint/2010/main" val="1208333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9C788E-4842-4ED3-B1F6-DD4AA4DC84CE}"/>
              </a:ext>
            </a:extLst>
          </p:cNvPr>
          <p:cNvSpPr>
            <a:spLocks noGrp="1"/>
          </p:cNvSpPr>
          <p:nvPr>
            <p:ph type="title"/>
          </p:nvPr>
        </p:nvSpPr>
        <p:spPr>
          <a:xfrm>
            <a:off x="838200" y="813732"/>
            <a:ext cx="10515600" cy="660226"/>
          </a:xfrm>
        </p:spPr>
        <p:txBody>
          <a:bodyPr>
            <a:normAutofit/>
          </a:bodyPr>
          <a:lstStyle/>
          <a:p>
            <a:r>
              <a:rPr kumimoji="1" lang="en-US" altLang="ja-JP" sz="4000" dirty="0"/>
              <a:t>2. </a:t>
            </a:r>
            <a:r>
              <a:rPr kumimoji="1" lang="ja-JP" altLang="en-US" sz="4000" dirty="0"/>
              <a:t>自己紹介　～続き～</a:t>
            </a:r>
          </a:p>
        </p:txBody>
      </p:sp>
      <p:sp>
        <p:nvSpPr>
          <p:cNvPr id="3" name="コンテンツ プレースホルダー 2">
            <a:extLst>
              <a:ext uri="{FF2B5EF4-FFF2-40B4-BE49-F238E27FC236}">
                <a16:creationId xmlns:a16="http://schemas.microsoft.com/office/drawing/2014/main" id="{7AAB8048-6D1C-4FC4-8ED8-3F46B6CB24E1}"/>
              </a:ext>
            </a:extLst>
          </p:cNvPr>
          <p:cNvSpPr>
            <a:spLocks noGrp="1"/>
          </p:cNvSpPr>
          <p:nvPr>
            <p:ph idx="1"/>
          </p:nvPr>
        </p:nvSpPr>
        <p:spPr>
          <a:xfrm>
            <a:off x="838200" y="1778465"/>
            <a:ext cx="10515600" cy="4496499"/>
          </a:xfrm>
        </p:spPr>
        <p:txBody>
          <a:bodyPr>
            <a:normAutofit fontScale="70000" lnSpcReduction="20000"/>
          </a:bodyPr>
          <a:lstStyle/>
          <a:p>
            <a:pPr marL="0" indent="0">
              <a:buNone/>
            </a:pPr>
            <a:r>
              <a:rPr kumimoji="1" lang="ja-JP" altLang="en-US" dirty="0"/>
              <a:t>　　（経理）</a:t>
            </a:r>
          </a:p>
          <a:p>
            <a:pPr marL="0" indent="0">
              <a:buNone/>
            </a:pPr>
            <a:r>
              <a:rPr kumimoji="1" lang="ja-JP" altLang="en-US" dirty="0"/>
              <a:t>　　　　・連結納税</a:t>
            </a:r>
          </a:p>
          <a:p>
            <a:pPr marL="0" indent="0">
              <a:buNone/>
            </a:pPr>
            <a:r>
              <a:rPr kumimoji="1" lang="ja-JP" altLang="en-US" dirty="0"/>
              <a:t>　　　　・税務調査をきっかけに従業員の不正が発覚し、調査委員会を設け、上場企業が決算発表を延期し、</a:t>
            </a:r>
            <a:r>
              <a:rPr kumimoji="1" lang="en-US" altLang="ja-JP" dirty="0"/>
              <a:t>7</a:t>
            </a:r>
            <a:r>
              <a:rPr kumimoji="1" lang="ja-JP" altLang="en-US" dirty="0"/>
              <a:t>期分もの修正申告を行う。</a:t>
            </a:r>
          </a:p>
          <a:p>
            <a:pPr marL="0" indent="0">
              <a:buNone/>
            </a:pPr>
            <a:r>
              <a:rPr kumimoji="1" lang="ja-JP" altLang="en-US" dirty="0"/>
              <a:t>　　　　・会社更生法、特別清算（対税型）、破産法等の倒産関連の税務</a:t>
            </a:r>
          </a:p>
          <a:p>
            <a:pPr marL="0" indent="0">
              <a:buNone/>
            </a:pPr>
            <a:r>
              <a:rPr kumimoji="1" lang="ja-JP" altLang="en-US" dirty="0"/>
              <a:t>　　　　・独禁法の連帯債務と税務</a:t>
            </a:r>
          </a:p>
          <a:p>
            <a:pPr marL="0" indent="0">
              <a:buNone/>
            </a:pPr>
            <a:endParaRPr kumimoji="1" lang="en-US" altLang="ja-JP" dirty="0"/>
          </a:p>
          <a:p>
            <a:pPr marL="0" indent="0">
              <a:buNone/>
            </a:pPr>
            <a:r>
              <a:rPr kumimoji="1" lang="ja-JP" altLang="en-US" dirty="0"/>
              <a:t>　　一部上場企業の本社経理部（税務部門）で働きながら、税理士試験</a:t>
            </a:r>
            <a:r>
              <a:rPr kumimoji="1" lang="en-US" altLang="ja-JP" dirty="0"/>
              <a:t>5</a:t>
            </a:r>
            <a:r>
              <a:rPr kumimoji="1" lang="ja-JP" altLang="en-US" dirty="0"/>
              <a:t>科目に合格。</a:t>
            </a:r>
          </a:p>
          <a:p>
            <a:pPr marL="0" indent="0">
              <a:buNone/>
            </a:pPr>
            <a:r>
              <a:rPr kumimoji="1" lang="ja-JP" altLang="en-US" dirty="0"/>
              <a:t>　</a:t>
            </a:r>
          </a:p>
          <a:p>
            <a:pPr marL="0" indent="0">
              <a:buNone/>
            </a:pPr>
            <a:r>
              <a:rPr kumimoji="1" lang="ja-JP" altLang="en-US" dirty="0"/>
              <a:t>　＜現在＞</a:t>
            </a:r>
          </a:p>
          <a:p>
            <a:pPr marL="0" indent="0">
              <a:buNone/>
            </a:pPr>
            <a:r>
              <a:rPr kumimoji="1" lang="ja-JP" altLang="en-US" dirty="0"/>
              <a:t>　　</a:t>
            </a:r>
            <a:r>
              <a:rPr kumimoji="1" lang="en-US" altLang="ja-JP" dirty="0"/>
              <a:t>2019</a:t>
            </a:r>
            <a:r>
              <a:rPr kumimoji="1" lang="ja-JP" altLang="en-US" dirty="0"/>
              <a:t>年（令和元年）</a:t>
            </a:r>
            <a:r>
              <a:rPr kumimoji="1" lang="en-US" altLang="ja-JP" dirty="0"/>
              <a:t>9</a:t>
            </a:r>
            <a:r>
              <a:rPr kumimoji="1" lang="ja-JP" altLang="en-US" dirty="0"/>
              <a:t>月　独立開業　松戸市にて個人事務所を経営</a:t>
            </a:r>
          </a:p>
          <a:p>
            <a:pPr marL="0" indent="0">
              <a:buNone/>
            </a:pPr>
            <a:r>
              <a:rPr kumimoji="1" lang="ja-JP" altLang="en-US" dirty="0"/>
              <a:t>　　　　・上場企業の子会社等の四半期決算等のサポート</a:t>
            </a:r>
          </a:p>
          <a:p>
            <a:pPr marL="0" indent="0">
              <a:buNone/>
            </a:pPr>
            <a:r>
              <a:rPr kumimoji="1" lang="ja-JP" altLang="en-US" dirty="0"/>
              <a:t>　　　　・個人の相続対策＆相続税申告</a:t>
            </a:r>
          </a:p>
          <a:p>
            <a:pPr marL="0" indent="0">
              <a:buNone/>
            </a:pPr>
            <a:r>
              <a:rPr kumimoji="1" lang="ja-JP" altLang="en-US" dirty="0"/>
              <a:t>　　上記の</a:t>
            </a:r>
            <a:r>
              <a:rPr kumimoji="1" lang="en-US" altLang="ja-JP" dirty="0"/>
              <a:t>2</a:t>
            </a:r>
            <a:r>
              <a:rPr kumimoji="1" lang="ja-JP" altLang="en-US" dirty="0"/>
              <a:t>本をメインの柱としている。</a:t>
            </a:r>
          </a:p>
        </p:txBody>
      </p:sp>
      <p:sp>
        <p:nvSpPr>
          <p:cNvPr id="4" name="スライド番号プレースホルダー 3">
            <a:extLst>
              <a:ext uri="{FF2B5EF4-FFF2-40B4-BE49-F238E27FC236}">
                <a16:creationId xmlns:a16="http://schemas.microsoft.com/office/drawing/2014/main" id="{5F1C4CAA-CA9D-45E9-89D7-0A4D0633DB9B}"/>
              </a:ext>
            </a:extLst>
          </p:cNvPr>
          <p:cNvSpPr>
            <a:spLocks noGrp="1"/>
          </p:cNvSpPr>
          <p:nvPr>
            <p:ph type="sldNum" sz="quarter" idx="12"/>
          </p:nvPr>
        </p:nvSpPr>
        <p:spPr/>
        <p:txBody>
          <a:bodyPr/>
          <a:lstStyle/>
          <a:p>
            <a:fld id="{F81448B9-7323-408F-98FA-080380C2982C}" type="slidenum">
              <a:rPr kumimoji="1" lang="ja-JP" altLang="en-US" smtClean="0"/>
              <a:t>4</a:t>
            </a:fld>
            <a:endParaRPr kumimoji="1" lang="ja-JP" altLang="en-US"/>
          </a:p>
        </p:txBody>
      </p:sp>
    </p:spTree>
    <p:extLst>
      <p:ext uri="{BB962C8B-B14F-4D97-AF65-F5344CB8AC3E}">
        <p14:creationId xmlns:p14="http://schemas.microsoft.com/office/powerpoint/2010/main" val="3054854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9C788E-4842-4ED3-B1F6-DD4AA4DC84CE}"/>
              </a:ext>
            </a:extLst>
          </p:cNvPr>
          <p:cNvSpPr>
            <a:spLocks noGrp="1"/>
          </p:cNvSpPr>
          <p:nvPr>
            <p:ph type="title"/>
          </p:nvPr>
        </p:nvSpPr>
        <p:spPr>
          <a:xfrm>
            <a:off x="838200" y="813732"/>
            <a:ext cx="10515600" cy="660226"/>
          </a:xfrm>
        </p:spPr>
        <p:txBody>
          <a:bodyPr>
            <a:normAutofit/>
          </a:bodyPr>
          <a:lstStyle/>
          <a:p>
            <a:r>
              <a:rPr kumimoji="1" lang="en-US" altLang="ja-JP" sz="4000" dirty="0"/>
              <a:t>3. </a:t>
            </a:r>
            <a:r>
              <a:rPr kumimoji="1" lang="ja-JP" altLang="en-US" sz="4000" dirty="0"/>
              <a:t>研修を始めるにあたっての現状確認</a:t>
            </a:r>
          </a:p>
        </p:txBody>
      </p:sp>
      <p:sp>
        <p:nvSpPr>
          <p:cNvPr id="3" name="コンテンツ プレースホルダー 2">
            <a:extLst>
              <a:ext uri="{FF2B5EF4-FFF2-40B4-BE49-F238E27FC236}">
                <a16:creationId xmlns:a16="http://schemas.microsoft.com/office/drawing/2014/main" id="{7AAB8048-6D1C-4FC4-8ED8-3F46B6CB24E1}"/>
              </a:ext>
            </a:extLst>
          </p:cNvPr>
          <p:cNvSpPr>
            <a:spLocks noGrp="1"/>
          </p:cNvSpPr>
          <p:nvPr>
            <p:ph idx="1"/>
          </p:nvPr>
        </p:nvSpPr>
        <p:spPr>
          <a:xfrm>
            <a:off x="838200" y="1778465"/>
            <a:ext cx="10515600" cy="4496499"/>
          </a:xfrm>
        </p:spPr>
        <p:txBody>
          <a:bodyPr>
            <a:normAutofit lnSpcReduction="10000"/>
          </a:bodyPr>
          <a:lstStyle/>
          <a:p>
            <a:pPr marL="0" indent="0">
              <a:buNone/>
            </a:pPr>
            <a:r>
              <a:rPr kumimoji="1" lang="ja-JP" altLang="en-US" dirty="0"/>
              <a:t>　</a:t>
            </a:r>
            <a:endParaRPr kumimoji="1" lang="en-US" altLang="ja-JP" dirty="0"/>
          </a:p>
          <a:p>
            <a:pPr marL="0" indent="0">
              <a:buNone/>
            </a:pPr>
            <a:r>
              <a:rPr kumimoji="1" lang="ja-JP" altLang="en-US" dirty="0"/>
              <a:t>　①　貴方は、現在、消費税の「課税事業者」ですか？　それとも「免税事業者」ですか？</a:t>
            </a:r>
          </a:p>
          <a:p>
            <a:pPr marL="0" indent="0">
              <a:buNone/>
            </a:pPr>
            <a:endParaRPr kumimoji="1" lang="ja-JP" altLang="en-US" dirty="0"/>
          </a:p>
          <a:p>
            <a:pPr marL="0" indent="0">
              <a:buNone/>
            </a:pPr>
            <a:r>
              <a:rPr kumimoji="1" lang="ja-JP" altLang="en-US" dirty="0"/>
              <a:t>　②　貴方は、</a:t>
            </a:r>
            <a:r>
              <a:rPr kumimoji="1" lang="en-US" altLang="ja-JP" dirty="0"/>
              <a:t>B to B </a:t>
            </a:r>
            <a:r>
              <a:rPr kumimoji="1" lang="ja-JP" altLang="en-US" dirty="0"/>
              <a:t>の取引がありますか？</a:t>
            </a:r>
          </a:p>
          <a:p>
            <a:pPr marL="0" indent="0">
              <a:buNone/>
            </a:pPr>
            <a:endParaRPr kumimoji="1" lang="ja-JP" altLang="en-US" dirty="0"/>
          </a:p>
          <a:p>
            <a:pPr marL="0" indent="0">
              <a:buNone/>
            </a:pPr>
            <a:r>
              <a:rPr kumimoji="1" lang="ja-JP" altLang="en-US" dirty="0"/>
              <a:t>　③　いま、確定申告を税理士に依頼していますか？</a:t>
            </a:r>
          </a:p>
          <a:p>
            <a:pPr marL="0" indent="0">
              <a:buNone/>
            </a:pPr>
            <a:r>
              <a:rPr kumimoji="1" lang="ja-JP" altLang="en-US" dirty="0"/>
              <a:t>　　</a:t>
            </a:r>
          </a:p>
          <a:p>
            <a:pPr marL="0" indent="0">
              <a:buNone/>
            </a:pPr>
            <a:r>
              <a:rPr kumimoji="1" lang="ja-JP" altLang="en-US" dirty="0"/>
              <a:t>　　　　</a:t>
            </a:r>
          </a:p>
          <a:p>
            <a:pPr marL="0" indent="0">
              <a:buNone/>
            </a:pPr>
            <a:endParaRPr kumimoji="1" lang="en-US" altLang="ja-JP" dirty="0"/>
          </a:p>
          <a:p>
            <a:pPr marL="0" indent="0">
              <a:buNone/>
            </a:pPr>
            <a:r>
              <a:rPr kumimoji="1" lang="ja-JP" altLang="en-US" dirty="0"/>
              <a:t>①「免税事業者」で、②「</a:t>
            </a:r>
            <a:r>
              <a:rPr kumimoji="1" lang="en-US" altLang="ja-JP" dirty="0"/>
              <a:t>B to B</a:t>
            </a:r>
            <a:r>
              <a:rPr kumimoji="1" lang="ja-JP" altLang="en-US" dirty="0"/>
              <a:t>」取引があり、現在、③「税理士に依頼していない」方は、インボイス制度の導入により、大きなインパクトを受けることになります！</a:t>
            </a:r>
          </a:p>
          <a:p>
            <a:pPr marL="0" indent="0">
              <a:buNone/>
            </a:pPr>
            <a:endParaRPr kumimoji="1" lang="ja-JP" altLang="en-US" dirty="0"/>
          </a:p>
        </p:txBody>
      </p:sp>
      <p:sp>
        <p:nvSpPr>
          <p:cNvPr id="4" name="スライド番号プレースホルダー 3">
            <a:extLst>
              <a:ext uri="{FF2B5EF4-FFF2-40B4-BE49-F238E27FC236}">
                <a16:creationId xmlns:a16="http://schemas.microsoft.com/office/drawing/2014/main" id="{5F1C4CAA-CA9D-45E9-89D7-0A4D0633DB9B}"/>
              </a:ext>
            </a:extLst>
          </p:cNvPr>
          <p:cNvSpPr>
            <a:spLocks noGrp="1"/>
          </p:cNvSpPr>
          <p:nvPr>
            <p:ph type="sldNum" sz="quarter" idx="12"/>
          </p:nvPr>
        </p:nvSpPr>
        <p:spPr/>
        <p:txBody>
          <a:bodyPr/>
          <a:lstStyle/>
          <a:p>
            <a:fld id="{F81448B9-7323-408F-98FA-080380C2982C}" type="slidenum">
              <a:rPr kumimoji="1" lang="ja-JP" altLang="en-US" smtClean="0"/>
              <a:t>5</a:t>
            </a:fld>
            <a:endParaRPr kumimoji="1" lang="ja-JP" altLang="en-US"/>
          </a:p>
        </p:txBody>
      </p:sp>
      <p:sp>
        <p:nvSpPr>
          <p:cNvPr id="5" name="矢印: 下 4">
            <a:extLst>
              <a:ext uri="{FF2B5EF4-FFF2-40B4-BE49-F238E27FC236}">
                <a16:creationId xmlns:a16="http://schemas.microsoft.com/office/drawing/2014/main" id="{DDD80C5F-89F8-48E2-B6D4-69E12AB185E5}"/>
              </a:ext>
            </a:extLst>
          </p:cNvPr>
          <p:cNvSpPr/>
          <p:nvPr/>
        </p:nvSpPr>
        <p:spPr>
          <a:xfrm>
            <a:off x="2910980" y="4597167"/>
            <a:ext cx="1140903" cy="55367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8556451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9C788E-4842-4ED3-B1F6-DD4AA4DC84CE}"/>
              </a:ext>
            </a:extLst>
          </p:cNvPr>
          <p:cNvSpPr>
            <a:spLocks noGrp="1"/>
          </p:cNvSpPr>
          <p:nvPr>
            <p:ph type="title"/>
          </p:nvPr>
        </p:nvSpPr>
        <p:spPr>
          <a:xfrm>
            <a:off x="838200" y="813732"/>
            <a:ext cx="10515600" cy="660226"/>
          </a:xfrm>
        </p:spPr>
        <p:txBody>
          <a:bodyPr>
            <a:normAutofit/>
          </a:bodyPr>
          <a:lstStyle/>
          <a:p>
            <a:r>
              <a:rPr lang="en-US" altLang="ja-JP" sz="4000" dirty="0"/>
              <a:t>4. </a:t>
            </a:r>
            <a:r>
              <a:rPr lang="ja-JP" altLang="en-US" sz="4000" dirty="0"/>
              <a:t>消費税の仕組み</a:t>
            </a:r>
            <a:endParaRPr kumimoji="1" lang="ja-JP" altLang="en-US" sz="4000" dirty="0"/>
          </a:p>
        </p:txBody>
      </p:sp>
      <p:sp>
        <p:nvSpPr>
          <p:cNvPr id="3" name="コンテンツ プレースホルダー 2">
            <a:extLst>
              <a:ext uri="{FF2B5EF4-FFF2-40B4-BE49-F238E27FC236}">
                <a16:creationId xmlns:a16="http://schemas.microsoft.com/office/drawing/2014/main" id="{7AAB8048-6D1C-4FC4-8ED8-3F46B6CB24E1}"/>
              </a:ext>
            </a:extLst>
          </p:cNvPr>
          <p:cNvSpPr>
            <a:spLocks noGrp="1"/>
          </p:cNvSpPr>
          <p:nvPr>
            <p:ph idx="1"/>
          </p:nvPr>
        </p:nvSpPr>
        <p:spPr>
          <a:xfrm>
            <a:off x="838200" y="1778465"/>
            <a:ext cx="10515600" cy="4496499"/>
          </a:xfrm>
        </p:spPr>
        <p:txBody>
          <a:bodyPr>
            <a:normAutofit/>
          </a:bodyPr>
          <a:lstStyle/>
          <a:p>
            <a:pPr marL="0" indent="0">
              <a:buNone/>
            </a:pPr>
            <a:r>
              <a:rPr kumimoji="1" lang="ja-JP" altLang="en-US" dirty="0"/>
              <a:t>　</a:t>
            </a:r>
            <a:endParaRPr kumimoji="1" lang="en-US" altLang="ja-JP" dirty="0"/>
          </a:p>
          <a:p>
            <a:pPr marL="0" indent="0">
              <a:buNone/>
            </a:pPr>
            <a:r>
              <a:rPr kumimoji="1" lang="ja-JP" altLang="en-US" dirty="0"/>
              <a:t>　</a:t>
            </a:r>
            <a:r>
              <a:rPr lang="ja-JP" altLang="en-US" dirty="0"/>
              <a:t>ホワイトボードにて説明します。</a:t>
            </a:r>
            <a:endParaRPr lang="en-US" altLang="ja-JP" dirty="0"/>
          </a:p>
          <a:p>
            <a:pPr marL="0" indent="0">
              <a:buNone/>
            </a:pPr>
            <a:endParaRPr kumimoji="1" lang="en-US" altLang="ja-JP" dirty="0"/>
          </a:p>
          <a:p>
            <a:pPr marL="0" indent="0">
              <a:buNone/>
            </a:pPr>
            <a:endParaRPr lang="en-US" altLang="ja-JP" dirty="0"/>
          </a:p>
          <a:p>
            <a:pPr marL="0" indent="0">
              <a:buNone/>
            </a:pPr>
            <a:r>
              <a:rPr lang="ja-JP" altLang="en-US" dirty="0"/>
              <a:t>　キーワード</a:t>
            </a:r>
            <a:endParaRPr lang="en-US" altLang="ja-JP" dirty="0"/>
          </a:p>
          <a:p>
            <a:pPr marL="0" indent="0">
              <a:buNone/>
            </a:pPr>
            <a:r>
              <a:rPr kumimoji="1" lang="ja-JP" altLang="en-US" dirty="0"/>
              <a:t>　　「免税事業者」と「課税事業者」</a:t>
            </a:r>
            <a:endParaRPr kumimoji="1" lang="en-US" altLang="ja-JP" dirty="0"/>
          </a:p>
          <a:p>
            <a:pPr marL="0" indent="0">
              <a:buNone/>
            </a:pPr>
            <a:r>
              <a:rPr lang="ja-JP" altLang="en-US" dirty="0"/>
              <a:t>　　「消費税は最終消費者が負担」「事業者は損も得もなし、が原則」</a:t>
            </a:r>
            <a:endParaRPr lang="en-US" altLang="ja-JP" dirty="0"/>
          </a:p>
          <a:p>
            <a:pPr marL="0" indent="0">
              <a:buNone/>
            </a:pPr>
            <a:r>
              <a:rPr kumimoji="1" lang="ja-JP" altLang="en-US" dirty="0"/>
              <a:t>　　「益税」と「事務手数（行政コスト）」</a:t>
            </a:r>
          </a:p>
        </p:txBody>
      </p:sp>
      <p:sp>
        <p:nvSpPr>
          <p:cNvPr id="4" name="スライド番号プレースホルダー 3">
            <a:extLst>
              <a:ext uri="{FF2B5EF4-FFF2-40B4-BE49-F238E27FC236}">
                <a16:creationId xmlns:a16="http://schemas.microsoft.com/office/drawing/2014/main" id="{5F1C4CAA-CA9D-45E9-89D7-0A4D0633DB9B}"/>
              </a:ext>
            </a:extLst>
          </p:cNvPr>
          <p:cNvSpPr>
            <a:spLocks noGrp="1"/>
          </p:cNvSpPr>
          <p:nvPr>
            <p:ph type="sldNum" sz="quarter" idx="12"/>
          </p:nvPr>
        </p:nvSpPr>
        <p:spPr/>
        <p:txBody>
          <a:bodyPr/>
          <a:lstStyle/>
          <a:p>
            <a:fld id="{F81448B9-7323-408F-98FA-080380C2982C}" type="slidenum">
              <a:rPr kumimoji="1" lang="ja-JP" altLang="en-US" smtClean="0"/>
              <a:t>6</a:t>
            </a:fld>
            <a:endParaRPr kumimoji="1" lang="ja-JP" altLang="en-US"/>
          </a:p>
        </p:txBody>
      </p:sp>
    </p:spTree>
    <p:extLst>
      <p:ext uri="{BB962C8B-B14F-4D97-AF65-F5344CB8AC3E}">
        <p14:creationId xmlns:p14="http://schemas.microsoft.com/office/powerpoint/2010/main" val="2727535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9C788E-4842-4ED3-B1F6-DD4AA4DC84CE}"/>
              </a:ext>
            </a:extLst>
          </p:cNvPr>
          <p:cNvSpPr>
            <a:spLocks noGrp="1"/>
          </p:cNvSpPr>
          <p:nvPr>
            <p:ph type="title"/>
          </p:nvPr>
        </p:nvSpPr>
        <p:spPr>
          <a:xfrm>
            <a:off x="838200" y="813732"/>
            <a:ext cx="10515600" cy="660226"/>
          </a:xfrm>
        </p:spPr>
        <p:txBody>
          <a:bodyPr>
            <a:normAutofit/>
          </a:bodyPr>
          <a:lstStyle/>
          <a:p>
            <a:r>
              <a:rPr lang="en-US" altLang="ja-JP" sz="4000" dirty="0"/>
              <a:t>5. </a:t>
            </a:r>
            <a:r>
              <a:rPr lang="ja-JP" altLang="en-US" sz="4000" dirty="0"/>
              <a:t>インボイス制度の概要</a:t>
            </a:r>
            <a:endParaRPr kumimoji="1" lang="ja-JP" altLang="en-US" sz="4000" dirty="0"/>
          </a:p>
        </p:txBody>
      </p:sp>
      <p:sp>
        <p:nvSpPr>
          <p:cNvPr id="3" name="コンテンツ プレースホルダー 2">
            <a:extLst>
              <a:ext uri="{FF2B5EF4-FFF2-40B4-BE49-F238E27FC236}">
                <a16:creationId xmlns:a16="http://schemas.microsoft.com/office/drawing/2014/main" id="{7AAB8048-6D1C-4FC4-8ED8-3F46B6CB24E1}"/>
              </a:ext>
            </a:extLst>
          </p:cNvPr>
          <p:cNvSpPr>
            <a:spLocks noGrp="1"/>
          </p:cNvSpPr>
          <p:nvPr>
            <p:ph idx="1"/>
          </p:nvPr>
        </p:nvSpPr>
        <p:spPr>
          <a:xfrm>
            <a:off x="838200" y="1778465"/>
            <a:ext cx="10515600" cy="4496499"/>
          </a:xfrm>
        </p:spPr>
        <p:txBody>
          <a:bodyPr>
            <a:normAutofit fontScale="92500" lnSpcReduction="10000"/>
          </a:bodyPr>
          <a:lstStyle/>
          <a:p>
            <a:pPr marL="0" indent="0">
              <a:buNone/>
            </a:pPr>
            <a:r>
              <a:rPr kumimoji="1" lang="ja-JP" altLang="en-US" dirty="0"/>
              <a:t>　</a:t>
            </a:r>
            <a:endParaRPr kumimoji="1" lang="en-US" altLang="ja-JP" dirty="0"/>
          </a:p>
          <a:p>
            <a:pPr marL="0" indent="0">
              <a:buNone/>
            </a:pPr>
            <a:r>
              <a:rPr kumimoji="1" lang="ja-JP" altLang="en-US" dirty="0"/>
              <a:t>　別紙「国税庁　適格請求書等保存方式の概要」を使って説明します。</a:t>
            </a:r>
            <a:endParaRPr lang="en-US" altLang="ja-JP" dirty="0"/>
          </a:p>
          <a:p>
            <a:pPr marL="0" indent="0">
              <a:buNone/>
            </a:pPr>
            <a:endParaRPr kumimoji="1" lang="en-US" altLang="ja-JP" dirty="0"/>
          </a:p>
          <a:p>
            <a:pPr marL="0" indent="0">
              <a:buNone/>
            </a:pPr>
            <a:r>
              <a:rPr lang="ja-JP" altLang="en-US" dirty="0"/>
              <a:t>　インボイス制度　＝　「適格請求書等保存方式」</a:t>
            </a:r>
            <a:endParaRPr lang="en-US" altLang="ja-JP" dirty="0"/>
          </a:p>
          <a:p>
            <a:pPr marL="0" indent="0">
              <a:buNone/>
            </a:pPr>
            <a:r>
              <a:rPr lang="ja-JP" altLang="en-US" dirty="0"/>
              <a:t>　「適格請求書」とは、、、「</a:t>
            </a:r>
            <a:r>
              <a:rPr lang="en-US" altLang="ja-JP" dirty="0"/>
              <a:t>T</a:t>
            </a:r>
            <a:r>
              <a:rPr lang="ja-JP" altLang="en-US" dirty="0"/>
              <a:t>番号」</a:t>
            </a:r>
            <a:endParaRPr lang="en-US" altLang="ja-JP" dirty="0"/>
          </a:p>
          <a:p>
            <a:pPr marL="0" indent="0">
              <a:buNone/>
            </a:pPr>
            <a:endParaRPr lang="en-US" altLang="ja-JP" dirty="0"/>
          </a:p>
          <a:p>
            <a:pPr marL="0" indent="0">
              <a:buNone/>
            </a:pPr>
            <a:r>
              <a:rPr lang="ja-JP" altLang="en-US" dirty="0"/>
              <a:t>　キーワード</a:t>
            </a:r>
            <a:endParaRPr lang="en-US" altLang="ja-JP" dirty="0"/>
          </a:p>
          <a:p>
            <a:pPr marL="0" indent="0">
              <a:buNone/>
            </a:pPr>
            <a:r>
              <a:rPr kumimoji="1" lang="ja-JP" altLang="en-US" dirty="0"/>
              <a:t>　　「</a:t>
            </a:r>
            <a:r>
              <a:rPr lang="ja-JP" altLang="en-US" dirty="0"/>
              <a:t>得意先（売り先）に迷惑をかけてしまうかもしれない制度</a:t>
            </a:r>
            <a:r>
              <a:rPr kumimoji="1" lang="ja-JP" altLang="en-US" dirty="0"/>
              <a:t>」</a:t>
            </a:r>
            <a:endParaRPr kumimoji="1" lang="en-US" altLang="ja-JP" dirty="0"/>
          </a:p>
          <a:p>
            <a:pPr marL="0" indent="0">
              <a:buNone/>
            </a:pPr>
            <a:r>
              <a:rPr lang="ja-JP" altLang="en-US" dirty="0"/>
              <a:t>　　「益税を無くしたい」</a:t>
            </a:r>
            <a:endParaRPr lang="en-US" altLang="ja-JP" dirty="0"/>
          </a:p>
          <a:p>
            <a:pPr marL="0" indent="0">
              <a:buNone/>
            </a:pPr>
            <a:r>
              <a:rPr kumimoji="1" lang="ja-JP" altLang="en-US" dirty="0"/>
              <a:t>　　「日本の消費税は、インボイスを導入していない点で世界の国々の</a:t>
            </a:r>
            <a:r>
              <a:rPr kumimoji="1" lang="en-US" altLang="ja-JP" dirty="0"/>
              <a:t>VAT</a:t>
            </a:r>
            <a:r>
              <a:rPr kumimoji="1" lang="ja-JP" altLang="en-US" dirty="0"/>
              <a:t>（付加価値税　</a:t>
            </a:r>
            <a:r>
              <a:rPr kumimoji="1" lang="en-US" altLang="ja-JP" dirty="0"/>
              <a:t>Value </a:t>
            </a:r>
            <a:r>
              <a:rPr kumimoji="1" lang="ja-JP" altLang="en-US" dirty="0"/>
              <a:t>　　　</a:t>
            </a:r>
            <a:endParaRPr kumimoji="1" lang="en-US" altLang="ja-JP" dirty="0"/>
          </a:p>
          <a:p>
            <a:pPr marL="0" indent="0">
              <a:buNone/>
            </a:pPr>
            <a:r>
              <a:rPr kumimoji="1" lang="ja-JP" altLang="en-US" dirty="0"/>
              <a:t>　　　</a:t>
            </a:r>
            <a:r>
              <a:rPr kumimoji="1" lang="en-US" altLang="ja-JP" dirty="0"/>
              <a:t>Added Tax</a:t>
            </a:r>
            <a:r>
              <a:rPr kumimoji="1" lang="ja-JP" altLang="en-US" dirty="0"/>
              <a:t>）と異なる」</a:t>
            </a:r>
          </a:p>
        </p:txBody>
      </p:sp>
      <p:sp>
        <p:nvSpPr>
          <p:cNvPr id="4" name="スライド番号プレースホルダー 3">
            <a:extLst>
              <a:ext uri="{FF2B5EF4-FFF2-40B4-BE49-F238E27FC236}">
                <a16:creationId xmlns:a16="http://schemas.microsoft.com/office/drawing/2014/main" id="{5F1C4CAA-CA9D-45E9-89D7-0A4D0633DB9B}"/>
              </a:ext>
            </a:extLst>
          </p:cNvPr>
          <p:cNvSpPr>
            <a:spLocks noGrp="1"/>
          </p:cNvSpPr>
          <p:nvPr>
            <p:ph type="sldNum" sz="quarter" idx="12"/>
          </p:nvPr>
        </p:nvSpPr>
        <p:spPr/>
        <p:txBody>
          <a:bodyPr/>
          <a:lstStyle/>
          <a:p>
            <a:fld id="{F81448B9-7323-408F-98FA-080380C2982C}" type="slidenum">
              <a:rPr kumimoji="1" lang="ja-JP" altLang="en-US" smtClean="0"/>
              <a:t>7</a:t>
            </a:fld>
            <a:endParaRPr kumimoji="1" lang="ja-JP" altLang="en-US"/>
          </a:p>
        </p:txBody>
      </p:sp>
    </p:spTree>
    <p:extLst>
      <p:ext uri="{BB962C8B-B14F-4D97-AF65-F5344CB8AC3E}">
        <p14:creationId xmlns:p14="http://schemas.microsoft.com/office/powerpoint/2010/main" val="4054904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9C788E-4842-4ED3-B1F6-DD4AA4DC84CE}"/>
              </a:ext>
            </a:extLst>
          </p:cNvPr>
          <p:cNvSpPr>
            <a:spLocks noGrp="1"/>
          </p:cNvSpPr>
          <p:nvPr>
            <p:ph type="title"/>
          </p:nvPr>
        </p:nvSpPr>
        <p:spPr>
          <a:xfrm>
            <a:off x="838200" y="813732"/>
            <a:ext cx="10515600" cy="660226"/>
          </a:xfrm>
        </p:spPr>
        <p:txBody>
          <a:bodyPr>
            <a:normAutofit/>
          </a:bodyPr>
          <a:lstStyle/>
          <a:p>
            <a:r>
              <a:rPr lang="en-US" altLang="ja-JP" sz="4000" dirty="0"/>
              <a:t>6. </a:t>
            </a:r>
            <a:r>
              <a:rPr lang="ja-JP" altLang="en-US" sz="4000" dirty="0"/>
              <a:t>貴事務所の今後の対応策　その①</a:t>
            </a:r>
            <a:endParaRPr kumimoji="1" lang="ja-JP" altLang="en-US" sz="4000" dirty="0"/>
          </a:p>
        </p:txBody>
      </p:sp>
      <p:sp>
        <p:nvSpPr>
          <p:cNvPr id="3" name="コンテンツ プレースホルダー 2">
            <a:extLst>
              <a:ext uri="{FF2B5EF4-FFF2-40B4-BE49-F238E27FC236}">
                <a16:creationId xmlns:a16="http://schemas.microsoft.com/office/drawing/2014/main" id="{7AAB8048-6D1C-4FC4-8ED8-3F46B6CB24E1}"/>
              </a:ext>
            </a:extLst>
          </p:cNvPr>
          <p:cNvSpPr>
            <a:spLocks noGrp="1"/>
          </p:cNvSpPr>
          <p:nvPr>
            <p:ph idx="1"/>
          </p:nvPr>
        </p:nvSpPr>
        <p:spPr>
          <a:xfrm>
            <a:off x="838200" y="1778465"/>
            <a:ext cx="10515600" cy="4496499"/>
          </a:xfrm>
        </p:spPr>
        <p:txBody>
          <a:bodyPr>
            <a:normAutofit/>
          </a:bodyPr>
          <a:lstStyle/>
          <a:p>
            <a:pPr marL="0" indent="0">
              <a:buNone/>
            </a:pPr>
            <a:r>
              <a:rPr kumimoji="1" lang="ja-JP" altLang="en-US" dirty="0"/>
              <a:t>　</a:t>
            </a:r>
            <a:endParaRPr kumimoji="1" lang="en-US" altLang="ja-JP" dirty="0"/>
          </a:p>
          <a:p>
            <a:pPr marL="0" indent="0">
              <a:buNone/>
            </a:pPr>
            <a:r>
              <a:rPr kumimoji="1" lang="ja-JP" altLang="en-US" dirty="0"/>
              <a:t>　（１）インボイスの登録申請　</a:t>
            </a:r>
          </a:p>
          <a:p>
            <a:pPr marL="0" indent="0">
              <a:buNone/>
            </a:pPr>
            <a:r>
              <a:rPr kumimoji="1" lang="ja-JP" altLang="en-US" dirty="0"/>
              <a:t>　　　　現時点で年商</a:t>
            </a:r>
            <a:r>
              <a:rPr kumimoji="1" lang="en-US" altLang="ja-JP" dirty="0"/>
              <a:t>1,000</a:t>
            </a:r>
            <a:r>
              <a:rPr kumimoji="1" lang="ja-JP" altLang="en-US" dirty="0"/>
              <a:t>万円超の売上高を有する事務所（課税事業者）は、当然にインボイスの　　　</a:t>
            </a:r>
            <a:endParaRPr kumimoji="1" lang="en-US" altLang="ja-JP" dirty="0"/>
          </a:p>
          <a:p>
            <a:pPr marL="0" indent="0">
              <a:buNone/>
            </a:pPr>
            <a:r>
              <a:rPr lang="ja-JP" altLang="en-US" dirty="0"/>
              <a:t>　　　　</a:t>
            </a:r>
            <a:r>
              <a:rPr kumimoji="1" lang="ja-JP" altLang="en-US" dirty="0"/>
              <a:t>登録申請を行えばよいと思います。</a:t>
            </a:r>
          </a:p>
          <a:p>
            <a:pPr marL="0" indent="0">
              <a:buNone/>
            </a:pPr>
            <a:endParaRPr kumimoji="1" lang="en-US" altLang="ja-JP" dirty="0"/>
          </a:p>
          <a:p>
            <a:pPr marL="0" indent="0">
              <a:buNone/>
            </a:pPr>
            <a:r>
              <a:rPr lang="ja-JP" altLang="en-US" dirty="0"/>
              <a:t>　　　　</a:t>
            </a:r>
            <a:r>
              <a:rPr kumimoji="1" lang="ja-JP" altLang="en-US" dirty="0"/>
              <a:t>一方、現時点で年商</a:t>
            </a:r>
            <a:r>
              <a:rPr kumimoji="1" lang="en-US" altLang="ja-JP" dirty="0"/>
              <a:t>1,000</a:t>
            </a:r>
            <a:r>
              <a:rPr kumimoji="1" lang="ja-JP" altLang="en-US" dirty="0"/>
              <a:t>万円未満の売上高である事務所（免税事業者）は、</a:t>
            </a:r>
            <a:r>
              <a:rPr kumimoji="1" lang="en-US" altLang="ja-JP" dirty="0"/>
              <a:t>T</a:t>
            </a:r>
            <a:r>
              <a:rPr kumimoji="1" lang="ja-JP" altLang="en-US" dirty="0"/>
              <a:t>番号を取得す　　</a:t>
            </a:r>
            <a:endParaRPr kumimoji="1" lang="en-US" altLang="ja-JP" dirty="0"/>
          </a:p>
          <a:p>
            <a:pPr marL="0" indent="0">
              <a:buNone/>
            </a:pPr>
            <a:r>
              <a:rPr lang="ja-JP" altLang="en-US" dirty="0"/>
              <a:t>　　　　</a:t>
            </a:r>
            <a:r>
              <a:rPr kumimoji="1" lang="ja-JP" altLang="en-US" dirty="0"/>
              <a:t>るためには、新たに消費税の納税が発生することになり、</a:t>
            </a:r>
            <a:r>
              <a:rPr kumimoji="1" lang="en-US" altLang="ja-JP" dirty="0"/>
              <a:t>CASH</a:t>
            </a:r>
            <a:r>
              <a:rPr kumimoji="1" lang="ja-JP" altLang="en-US" dirty="0"/>
              <a:t>の観点、損益の観点、事務手</a:t>
            </a:r>
            <a:endParaRPr kumimoji="1" lang="en-US" altLang="ja-JP" dirty="0"/>
          </a:p>
          <a:p>
            <a:pPr marL="0" indent="0">
              <a:buNone/>
            </a:pPr>
            <a:r>
              <a:rPr lang="ja-JP" altLang="en-US" dirty="0"/>
              <a:t>　　　　</a:t>
            </a:r>
            <a:r>
              <a:rPr kumimoji="1" lang="ja-JP" altLang="en-US" dirty="0"/>
              <a:t>数の観点から負担が生じます。</a:t>
            </a:r>
            <a:endParaRPr kumimoji="1" lang="en-US" altLang="ja-JP" dirty="0"/>
          </a:p>
          <a:p>
            <a:pPr marL="0" indent="0">
              <a:buNone/>
            </a:pPr>
            <a:r>
              <a:rPr kumimoji="1" lang="ja-JP" altLang="en-US" dirty="0"/>
              <a:t>　　　　インボイスの登録申請を行うのか否かの経営判断をしなければなりません。</a:t>
            </a:r>
          </a:p>
          <a:p>
            <a:pPr marL="0" indent="0">
              <a:buNone/>
            </a:pPr>
            <a:r>
              <a:rPr kumimoji="1" lang="ja-JP" altLang="en-US" dirty="0"/>
              <a:t>　　　　但し、</a:t>
            </a:r>
            <a:r>
              <a:rPr kumimoji="1" lang="en-US" altLang="ja-JP" dirty="0"/>
              <a:t>B to B</a:t>
            </a:r>
            <a:r>
              <a:rPr kumimoji="1" lang="ja-JP" altLang="en-US"/>
              <a:t>取引の場合、結論</a:t>
            </a:r>
            <a:r>
              <a:rPr kumimoji="1" lang="ja-JP" altLang="en-US" dirty="0"/>
              <a:t>は一つのような気もしますが。。。</a:t>
            </a:r>
          </a:p>
          <a:p>
            <a:pPr marL="0" indent="0">
              <a:buNone/>
            </a:pPr>
            <a:endParaRPr kumimoji="1" lang="ja-JP" altLang="en-US" dirty="0"/>
          </a:p>
        </p:txBody>
      </p:sp>
      <p:sp>
        <p:nvSpPr>
          <p:cNvPr id="4" name="スライド番号プレースホルダー 3">
            <a:extLst>
              <a:ext uri="{FF2B5EF4-FFF2-40B4-BE49-F238E27FC236}">
                <a16:creationId xmlns:a16="http://schemas.microsoft.com/office/drawing/2014/main" id="{5F1C4CAA-CA9D-45E9-89D7-0A4D0633DB9B}"/>
              </a:ext>
            </a:extLst>
          </p:cNvPr>
          <p:cNvSpPr>
            <a:spLocks noGrp="1"/>
          </p:cNvSpPr>
          <p:nvPr>
            <p:ph type="sldNum" sz="quarter" idx="12"/>
          </p:nvPr>
        </p:nvSpPr>
        <p:spPr/>
        <p:txBody>
          <a:bodyPr/>
          <a:lstStyle/>
          <a:p>
            <a:fld id="{F81448B9-7323-408F-98FA-080380C2982C}" type="slidenum">
              <a:rPr kumimoji="1" lang="ja-JP" altLang="en-US" smtClean="0"/>
              <a:t>8</a:t>
            </a:fld>
            <a:endParaRPr kumimoji="1" lang="ja-JP" altLang="en-US"/>
          </a:p>
        </p:txBody>
      </p:sp>
    </p:spTree>
    <p:extLst>
      <p:ext uri="{BB962C8B-B14F-4D97-AF65-F5344CB8AC3E}">
        <p14:creationId xmlns:p14="http://schemas.microsoft.com/office/powerpoint/2010/main" val="16980778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9C788E-4842-4ED3-B1F6-DD4AA4DC84CE}"/>
              </a:ext>
            </a:extLst>
          </p:cNvPr>
          <p:cNvSpPr>
            <a:spLocks noGrp="1"/>
          </p:cNvSpPr>
          <p:nvPr>
            <p:ph type="title"/>
          </p:nvPr>
        </p:nvSpPr>
        <p:spPr>
          <a:xfrm>
            <a:off x="838200" y="813732"/>
            <a:ext cx="10515600" cy="660226"/>
          </a:xfrm>
        </p:spPr>
        <p:txBody>
          <a:bodyPr>
            <a:normAutofit/>
          </a:bodyPr>
          <a:lstStyle/>
          <a:p>
            <a:r>
              <a:rPr lang="en-US" altLang="ja-JP" sz="4000" dirty="0"/>
              <a:t>7. </a:t>
            </a:r>
            <a:r>
              <a:rPr lang="ja-JP" altLang="en-US" sz="4000" dirty="0"/>
              <a:t>貴事務所の今後の対応策　その②</a:t>
            </a:r>
            <a:endParaRPr kumimoji="1" lang="ja-JP" altLang="en-US" sz="4000" dirty="0"/>
          </a:p>
        </p:txBody>
      </p:sp>
      <p:sp>
        <p:nvSpPr>
          <p:cNvPr id="3" name="コンテンツ プレースホルダー 2">
            <a:extLst>
              <a:ext uri="{FF2B5EF4-FFF2-40B4-BE49-F238E27FC236}">
                <a16:creationId xmlns:a16="http://schemas.microsoft.com/office/drawing/2014/main" id="{7AAB8048-6D1C-4FC4-8ED8-3F46B6CB24E1}"/>
              </a:ext>
            </a:extLst>
          </p:cNvPr>
          <p:cNvSpPr>
            <a:spLocks noGrp="1"/>
          </p:cNvSpPr>
          <p:nvPr>
            <p:ph idx="1"/>
          </p:nvPr>
        </p:nvSpPr>
        <p:spPr>
          <a:xfrm>
            <a:off x="838200" y="1778465"/>
            <a:ext cx="10515600" cy="4496499"/>
          </a:xfrm>
        </p:spPr>
        <p:txBody>
          <a:bodyPr>
            <a:normAutofit/>
          </a:bodyPr>
          <a:lstStyle/>
          <a:p>
            <a:pPr marL="0" indent="0">
              <a:buNone/>
            </a:pPr>
            <a:r>
              <a:rPr kumimoji="1" lang="ja-JP" altLang="en-US" dirty="0"/>
              <a:t>　</a:t>
            </a:r>
            <a:endParaRPr kumimoji="1" lang="en-US" altLang="ja-JP" dirty="0"/>
          </a:p>
          <a:p>
            <a:pPr marL="0" indent="0">
              <a:buNone/>
            </a:pPr>
            <a:r>
              <a:rPr kumimoji="1" lang="ja-JP" altLang="en-US" dirty="0"/>
              <a:t>　（２）簡易課税制度の選択の検討</a:t>
            </a:r>
          </a:p>
          <a:p>
            <a:pPr marL="0" indent="0">
              <a:buNone/>
            </a:pPr>
            <a:r>
              <a:rPr kumimoji="1" lang="ja-JP" altLang="en-US" dirty="0"/>
              <a:t>　　　　年商</a:t>
            </a:r>
            <a:r>
              <a:rPr kumimoji="1" lang="en-US" altLang="ja-JP" dirty="0"/>
              <a:t>5,000</a:t>
            </a:r>
            <a:r>
              <a:rPr kumimoji="1" lang="ja-JP" altLang="en-US" dirty="0"/>
              <a:t>万円以下の売上高でしたら、簡易課税制度を選択することができます。</a:t>
            </a:r>
            <a:endParaRPr kumimoji="1" lang="en-US" altLang="ja-JP" dirty="0"/>
          </a:p>
          <a:p>
            <a:pPr marL="0" indent="0">
              <a:buNone/>
            </a:pPr>
            <a:r>
              <a:rPr lang="ja-JP" altLang="en-US" dirty="0"/>
              <a:t>　　　　</a:t>
            </a:r>
            <a:r>
              <a:rPr kumimoji="1" lang="ja-JP" altLang="en-US" dirty="0"/>
              <a:t>一般的には、簡易課税制度の方が、厳密な消費税の計算方法（原則課税や本則課税といい</a:t>
            </a:r>
            <a:endParaRPr kumimoji="1" lang="en-US" altLang="ja-JP" dirty="0"/>
          </a:p>
          <a:p>
            <a:pPr marL="0" indent="0">
              <a:buNone/>
            </a:pPr>
            <a:r>
              <a:rPr lang="ja-JP" altLang="en-US" dirty="0"/>
              <a:t>　　　　</a:t>
            </a:r>
            <a:r>
              <a:rPr kumimoji="1" lang="ja-JP" altLang="en-US" dirty="0"/>
              <a:t>ます）よりも、有利になることが多いと思われます。</a:t>
            </a:r>
            <a:endParaRPr kumimoji="1" lang="en-US" altLang="ja-JP" dirty="0"/>
          </a:p>
          <a:p>
            <a:pPr marL="0" indent="0">
              <a:buNone/>
            </a:pPr>
            <a:endParaRPr lang="en-US" altLang="ja-JP" dirty="0"/>
          </a:p>
          <a:p>
            <a:pPr marL="0" indent="0">
              <a:buNone/>
            </a:pPr>
            <a:r>
              <a:rPr kumimoji="1" lang="ja-JP" altLang="en-US" dirty="0"/>
              <a:t>　　　　☞　設備投資等の際には要注意</a:t>
            </a:r>
            <a:endParaRPr kumimoji="1" lang="en-US" altLang="ja-JP" dirty="0"/>
          </a:p>
          <a:p>
            <a:pPr marL="0" indent="0">
              <a:buNone/>
            </a:pPr>
            <a:endParaRPr lang="en-US" altLang="ja-JP" dirty="0"/>
          </a:p>
          <a:p>
            <a:pPr marL="0" indent="0">
              <a:buNone/>
            </a:pPr>
            <a:r>
              <a:rPr kumimoji="1" lang="ja-JP" altLang="en-US" dirty="0"/>
              <a:t>　　　　☞　簡易課税制度も「益税」と批判されることもあり、今後も制度は続くのか。。。</a:t>
            </a:r>
          </a:p>
          <a:p>
            <a:pPr marL="0" indent="0">
              <a:buNone/>
            </a:pPr>
            <a:endParaRPr kumimoji="1" lang="ja-JP" altLang="en-US" dirty="0"/>
          </a:p>
        </p:txBody>
      </p:sp>
      <p:sp>
        <p:nvSpPr>
          <p:cNvPr id="4" name="スライド番号プレースホルダー 3">
            <a:extLst>
              <a:ext uri="{FF2B5EF4-FFF2-40B4-BE49-F238E27FC236}">
                <a16:creationId xmlns:a16="http://schemas.microsoft.com/office/drawing/2014/main" id="{5F1C4CAA-CA9D-45E9-89D7-0A4D0633DB9B}"/>
              </a:ext>
            </a:extLst>
          </p:cNvPr>
          <p:cNvSpPr>
            <a:spLocks noGrp="1"/>
          </p:cNvSpPr>
          <p:nvPr>
            <p:ph type="sldNum" sz="quarter" idx="12"/>
          </p:nvPr>
        </p:nvSpPr>
        <p:spPr/>
        <p:txBody>
          <a:bodyPr/>
          <a:lstStyle/>
          <a:p>
            <a:fld id="{F81448B9-7323-408F-98FA-080380C2982C}" type="slidenum">
              <a:rPr kumimoji="1" lang="ja-JP" altLang="en-US" smtClean="0"/>
              <a:t>9</a:t>
            </a:fld>
            <a:endParaRPr kumimoji="1" lang="ja-JP" altLang="en-US"/>
          </a:p>
        </p:txBody>
      </p:sp>
    </p:spTree>
    <p:extLst>
      <p:ext uri="{BB962C8B-B14F-4D97-AF65-F5344CB8AC3E}">
        <p14:creationId xmlns:p14="http://schemas.microsoft.com/office/powerpoint/2010/main" val="686378605"/>
      </p:ext>
    </p:extLst>
  </p:cSld>
  <p:clrMapOvr>
    <a:masterClrMapping/>
  </p:clrMapOvr>
</p:sld>
</file>

<file path=ppt/theme/theme1.xml><?xml version="1.0" encoding="utf-8"?>
<a:theme xmlns:a="http://schemas.openxmlformats.org/drawingml/2006/main" name="レトロスペクト">
  <a:themeElements>
    <a:clrScheme name="レトロスペクト">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レトロスペク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1683</TotalTime>
  <Words>1573</Words>
  <Application>Microsoft Office PowerPoint</Application>
  <PresentationFormat>ワイド画面</PresentationFormat>
  <Paragraphs>159</Paragraphs>
  <Slides>14</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14</vt:i4>
      </vt:variant>
    </vt:vector>
  </HeadingPairs>
  <TitlesOfParts>
    <vt:vector size="19" baseType="lpstr">
      <vt:lpstr>ＭＳ Ｐゴシック 本文</vt:lpstr>
      <vt:lpstr>游ゴシック</vt:lpstr>
      <vt:lpstr>Calibri</vt:lpstr>
      <vt:lpstr>Calibri Light</vt:lpstr>
      <vt:lpstr>レトロスペクト</vt:lpstr>
      <vt:lpstr>消費税インボイス制度の概要と事務所経営に与える影響</vt:lpstr>
      <vt:lpstr> 1. 本日の目的</vt:lpstr>
      <vt:lpstr>2. 自己紹介</vt:lpstr>
      <vt:lpstr>2. 自己紹介　～続き～</vt:lpstr>
      <vt:lpstr>3. 研修を始めるにあたっての現状確認</vt:lpstr>
      <vt:lpstr>4. 消費税の仕組み</vt:lpstr>
      <vt:lpstr>5. インボイス制度の概要</vt:lpstr>
      <vt:lpstr>6. 貴事務所の今後の対応策　その①</vt:lpstr>
      <vt:lpstr>7. 貴事務所の今後の対応策　その②</vt:lpstr>
      <vt:lpstr>8. 貴事務所の今後の対応策　その③</vt:lpstr>
      <vt:lpstr>9. 貴事務所の今後の対応策　その④</vt:lpstr>
      <vt:lpstr>10. Peppol（Pan European Public Procurement Online)</vt:lpstr>
      <vt:lpstr>11. 終わりに</vt:lpstr>
      <vt:lpstr>ご清聴ありがとうございました。</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IWASAWA HIDEHIKO</dc:creator>
  <cp:lastModifiedBy>山崎 喬</cp:lastModifiedBy>
  <cp:revision>13</cp:revision>
  <cp:lastPrinted>2021-12-30T23:54:11Z</cp:lastPrinted>
  <dcterms:created xsi:type="dcterms:W3CDTF">2021-11-16T05:15:38Z</dcterms:created>
  <dcterms:modified xsi:type="dcterms:W3CDTF">2022-03-30T09:42:49Z</dcterms:modified>
</cp:coreProperties>
</file>